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2"/>
  </p:notesMasterIdLst>
  <p:handoutMasterIdLst>
    <p:handoutMasterId r:id="rId13"/>
  </p:handoutMasterIdLst>
  <p:sldIdLst>
    <p:sldId id="300" r:id="rId5"/>
    <p:sldId id="267" r:id="rId6"/>
    <p:sldId id="315" r:id="rId7"/>
    <p:sldId id="304" r:id="rId8"/>
    <p:sldId id="302" r:id="rId9"/>
    <p:sldId id="318" r:id="rId10"/>
    <p:sldId id="281" r:id="rId11"/>
  </p:sldIdLst>
  <p:sldSz cx="12192000" cy="6858000"/>
  <p:notesSz cx="6858000" cy="9144000"/>
  <p:defaultTextStyle>
    <a:defPPr>
      <a:defRPr lang="en-U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gle Peciene" initials="EP" lastIdx="1" clrIdx="0">
    <p:extLst>
      <p:ext uri="{19B8F6BF-5375-455C-9EA6-DF929625EA0E}">
        <p15:presenceInfo xmlns:p15="http://schemas.microsoft.com/office/powerpoint/2012/main" userId="Egle Pecien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C58709-CEFF-BBE1-BA5A-98E2B745277B}" v="1" dt="2024-08-07T07:17:27.8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272" autoAdjust="0"/>
    <p:restoredTop sz="95934"/>
  </p:normalViewPr>
  <p:slideViewPr>
    <p:cSldViewPr snapToGrid="0" snapToObjects="1" showGuides="1">
      <p:cViewPr varScale="1">
        <p:scale>
          <a:sx n="112" d="100"/>
          <a:sy n="112" d="100"/>
        </p:scale>
        <p:origin x="246" y="108"/>
      </p:cViewPr>
      <p:guideLst>
        <p:guide orient="horz" pos="2160"/>
        <p:guide pos="3863"/>
      </p:guideLst>
    </p:cSldViewPr>
  </p:slideViewPr>
  <p:notesTextViewPr>
    <p:cViewPr>
      <p:scale>
        <a:sx n="1" d="1"/>
        <a:sy n="1" d="1"/>
      </p:scale>
      <p:origin x="0" y="0"/>
    </p:cViewPr>
  </p:notesTextViewPr>
  <p:notesViewPr>
    <p:cSldViewPr snapToGrid="0" snapToObjects="1" showGuides="1">
      <p:cViewPr varScale="1">
        <p:scale>
          <a:sx n="117" d="100"/>
          <a:sy n="117" d="100"/>
        </p:scale>
        <p:origin x="3102" y="11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C5FF01-0D94-45B5-A6AA-51FA22C2D7C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K"/>
          </a:p>
        </p:txBody>
      </p:sp>
      <p:sp>
        <p:nvSpPr>
          <p:cNvPr id="3" name="Date Placeholder 2">
            <a:extLst>
              <a:ext uri="{FF2B5EF4-FFF2-40B4-BE49-F238E27FC236}">
                <a16:creationId xmlns:a16="http://schemas.microsoft.com/office/drawing/2014/main" id="{DEBE48C1-6ABD-41A7-94C6-4068055F5DA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E5A84D9-8C54-44BB-BCB8-972D00B48865}" type="datetimeFigureOut">
              <a:rPr lang="en-UK" smtClean="0"/>
              <a:t>11/05/2025</a:t>
            </a:fld>
            <a:endParaRPr lang="en-UK"/>
          </a:p>
        </p:txBody>
      </p:sp>
      <p:sp>
        <p:nvSpPr>
          <p:cNvPr id="4" name="Footer Placeholder 3">
            <a:extLst>
              <a:ext uri="{FF2B5EF4-FFF2-40B4-BE49-F238E27FC236}">
                <a16:creationId xmlns:a16="http://schemas.microsoft.com/office/drawing/2014/main" id="{CCD394F4-9201-492F-B8CE-18E39EC1BF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K"/>
          </a:p>
        </p:txBody>
      </p:sp>
      <p:sp>
        <p:nvSpPr>
          <p:cNvPr id="5" name="Slide Number Placeholder 4">
            <a:extLst>
              <a:ext uri="{FF2B5EF4-FFF2-40B4-BE49-F238E27FC236}">
                <a16:creationId xmlns:a16="http://schemas.microsoft.com/office/drawing/2014/main" id="{C08ED2BF-2B65-42C4-97F8-F99B793B91B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CF2DD2-20A7-4DD7-8E44-09CE7E29F5C4}" type="slidenum">
              <a:rPr lang="en-UK" smtClean="0"/>
              <a:t>‹#›</a:t>
            </a:fld>
            <a:endParaRPr lang="en-UK"/>
          </a:p>
        </p:txBody>
      </p:sp>
    </p:spTree>
    <p:extLst>
      <p:ext uri="{BB962C8B-B14F-4D97-AF65-F5344CB8AC3E}">
        <p14:creationId xmlns:p14="http://schemas.microsoft.com/office/powerpoint/2010/main" val="21172189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F38F60-DFED-40C2-929D-904E92906FEC}" type="datetimeFigureOut">
              <a:rPr lang="en-UK" smtClean="0"/>
              <a:t>11/05/2025</a:t>
            </a:fld>
            <a:endParaRPr lang="en-U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K"/>
              <a:t>Click to edit Master text styles</a:t>
            </a:r>
          </a:p>
          <a:p>
            <a:pPr lvl="1"/>
            <a:r>
              <a:rPr lang="en-UK"/>
              <a:t>Second level</a:t>
            </a:r>
          </a:p>
          <a:p>
            <a:pPr lvl="2"/>
            <a:r>
              <a:rPr lang="en-UK"/>
              <a:t>Third level</a:t>
            </a:r>
          </a:p>
          <a:p>
            <a:pPr lvl="3"/>
            <a:r>
              <a:rPr lang="en-UK"/>
              <a:t>Fourth level</a:t>
            </a:r>
          </a:p>
          <a:p>
            <a:pPr lvl="4"/>
            <a:r>
              <a:rPr lang="en-UK"/>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63DF67-57A7-4E60-B412-2E26C2D4287B}" type="slidenum">
              <a:rPr lang="en-UK" smtClean="0"/>
              <a:t>‹#›</a:t>
            </a:fld>
            <a:endParaRPr lang="en-UK"/>
          </a:p>
        </p:txBody>
      </p:sp>
    </p:spTree>
    <p:extLst>
      <p:ext uri="{BB962C8B-B14F-4D97-AF65-F5344CB8AC3E}">
        <p14:creationId xmlns:p14="http://schemas.microsoft.com/office/powerpoint/2010/main" val="392925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EBDF8-3294-F243-8E02-B6435E5E5394}"/>
              </a:ext>
            </a:extLst>
          </p:cNvPr>
          <p:cNvSpPr>
            <a:spLocks noGrp="1"/>
          </p:cNvSpPr>
          <p:nvPr>
            <p:ph type="ctrTitle"/>
          </p:nvPr>
        </p:nvSpPr>
        <p:spPr>
          <a:xfrm>
            <a:off x="1524000" y="1268413"/>
            <a:ext cx="9144000" cy="2241550"/>
          </a:xfrm>
          <a:prstGeom prst="rect">
            <a:avLst/>
          </a:prstGeom>
        </p:spPr>
        <p:txBody>
          <a:bodyPr anchor="b"/>
          <a:lstStyle>
            <a:lvl1pPr algn="ctr">
              <a:defRPr sz="6000"/>
            </a:lvl1pPr>
          </a:lstStyle>
          <a:p>
            <a:r>
              <a:rPr lang="en-GB" dirty="0"/>
              <a:t>Click to edit Master title style</a:t>
            </a:r>
            <a:endParaRPr lang="en-UK" dirty="0"/>
          </a:p>
        </p:txBody>
      </p:sp>
      <p:sp>
        <p:nvSpPr>
          <p:cNvPr id="3" name="Subtitle 2">
            <a:extLst>
              <a:ext uri="{FF2B5EF4-FFF2-40B4-BE49-F238E27FC236}">
                <a16:creationId xmlns:a16="http://schemas.microsoft.com/office/drawing/2014/main" id="{2E6F2B1C-7582-114C-B870-5C836A68055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K" dirty="0"/>
          </a:p>
        </p:txBody>
      </p:sp>
    </p:spTree>
    <p:extLst>
      <p:ext uri="{BB962C8B-B14F-4D97-AF65-F5344CB8AC3E}">
        <p14:creationId xmlns:p14="http://schemas.microsoft.com/office/powerpoint/2010/main" val="3237088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ank 2">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5AA538-A5F4-4C3D-A801-D18C9FEE8AD3}"/>
              </a:ext>
            </a:extLst>
          </p:cNvPr>
          <p:cNvPicPr>
            <a:picLocks noChangeAspect="1"/>
          </p:cNvPicPr>
          <p:nvPr userDrawn="1"/>
        </p:nvPicPr>
        <p:blipFill>
          <a:blip r:embed="rId2"/>
          <a:stretch>
            <a:fillRect/>
          </a:stretch>
        </p:blipFill>
        <p:spPr>
          <a:xfrm>
            <a:off x="10277752" y="6413186"/>
            <a:ext cx="1380744" cy="293289"/>
          </a:xfrm>
          <a:prstGeom prst="rect">
            <a:avLst/>
          </a:prstGeom>
        </p:spPr>
      </p:pic>
    </p:spTree>
    <p:extLst>
      <p:ext uri="{BB962C8B-B14F-4D97-AF65-F5344CB8AC3E}">
        <p14:creationId xmlns:p14="http://schemas.microsoft.com/office/powerpoint/2010/main" val="4019852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EA29B1-FF2C-5D44-9076-0C2ECB267F4A}"/>
              </a:ext>
            </a:extLst>
          </p:cNvPr>
          <p:cNvSpPr>
            <a:spLocks noGrp="1"/>
          </p:cNvSpPr>
          <p:nvPr>
            <p:ph type="title" orient="vert"/>
          </p:nvPr>
        </p:nvSpPr>
        <p:spPr>
          <a:xfrm>
            <a:off x="8724900" y="365125"/>
            <a:ext cx="2628900" cy="5811838"/>
          </a:xfrm>
          <a:prstGeom prst="rect">
            <a:avLst/>
          </a:prstGeom>
        </p:spPr>
        <p:txBody>
          <a:bodyPr vert="eaVert"/>
          <a:lstStyle/>
          <a:p>
            <a:r>
              <a:rPr lang="en-GB" dirty="0"/>
              <a:t>Click to edit Master title style</a:t>
            </a:r>
            <a:endParaRPr lang="en-UK" dirty="0"/>
          </a:p>
        </p:txBody>
      </p:sp>
      <p:sp>
        <p:nvSpPr>
          <p:cNvPr id="3" name="Vertical Text Placeholder 2">
            <a:extLst>
              <a:ext uri="{FF2B5EF4-FFF2-40B4-BE49-F238E27FC236}">
                <a16:creationId xmlns:a16="http://schemas.microsoft.com/office/drawing/2014/main" id="{4712C061-2248-9248-9E14-C827AD0EA249}"/>
              </a:ext>
            </a:extLst>
          </p:cNvPr>
          <p:cNvSpPr>
            <a:spLocks noGrp="1"/>
          </p:cNvSpPr>
          <p:nvPr>
            <p:ph type="body" orient="vert" idx="1"/>
          </p:nvPr>
        </p:nvSpPr>
        <p:spPr>
          <a:xfrm>
            <a:off x="838200" y="365125"/>
            <a:ext cx="7734300" cy="5811838"/>
          </a:xfrm>
          <a:prstGeom prst="rect">
            <a:avLst/>
          </a:prstGeom>
        </p:spPr>
        <p:txBody>
          <a:bodyPr vert="eaVert"/>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K" dirty="0"/>
          </a:p>
        </p:txBody>
      </p:sp>
      <p:pic>
        <p:nvPicPr>
          <p:cNvPr id="8" name="Picture 7">
            <a:extLst>
              <a:ext uri="{FF2B5EF4-FFF2-40B4-BE49-F238E27FC236}">
                <a16:creationId xmlns:a16="http://schemas.microsoft.com/office/drawing/2014/main" id="{A38B412C-FF15-0145-9A45-54D2DADA8F43}"/>
              </a:ext>
            </a:extLst>
          </p:cNvPr>
          <p:cNvPicPr>
            <a:picLocks noChangeAspect="1"/>
          </p:cNvPicPr>
          <p:nvPr userDrawn="1"/>
        </p:nvPicPr>
        <p:blipFill>
          <a:blip r:embed="rId2"/>
          <a:srcRect/>
          <a:stretch/>
        </p:blipFill>
        <p:spPr>
          <a:xfrm rot="5400000">
            <a:off x="-439372" y="5614935"/>
            <a:ext cx="1539875" cy="396979"/>
          </a:xfrm>
          <a:prstGeom prst="rect">
            <a:avLst/>
          </a:prstGeom>
        </p:spPr>
      </p:pic>
    </p:spTree>
    <p:extLst>
      <p:ext uri="{BB962C8B-B14F-4D97-AF65-F5344CB8AC3E}">
        <p14:creationId xmlns:p14="http://schemas.microsoft.com/office/powerpoint/2010/main" val="3016031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25D86D15-51D2-A24C-B04F-939835159E13}"/>
              </a:ext>
            </a:extLst>
          </p:cNvPr>
          <p:cNvSpPr>
            <a:spLocks noGrp="1"/>
          </p:cNvSpPr>
          <p:nvPr>
            <p:ph type="body" orient="vert" idx="1"/>
          </p:nvPr>
        </p:nvSpPr>
        <p:spPr>
          <a:xfrm>
            <a:off x="479425" y="576470"/>
            <a:ext cx="11233150" cy="5600493"/>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K"/>
          </a:p>
        </p:txBody>
      </p:sp>
    </p:spTree>
    <p:extLst>
      <p:ext uri="{BB962C8B-B14F-4D97-AF65-F5344CB8AC3E}">
        <p14:creationId xmlns:p14="http://schemas.microsoft.com/office/powerpoint/2010/main" val="4162578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4DC62C-F264-B946-B162-E7602E2A3E60}"/>
              </a:ext>
            </a:extLst>
          </p:cNvPr>
          <p:cNvSpPr/>
          <p:nvPr userDrawn="1"/>
        </p:nvSpPr>
        <p:spPr>
          <a:xfrm>
            <a:off x="0" y="0"/>
            <a:ext cx="479425"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Gill Sans Infant Std"/>
              <a:cs typeface="Gill Sans Infant Std"/>
            </a:endParaRPr>
          </a:p>
        </p:txBody>
      </p:sp>
      <p:sp>
        <p:nvSpPr>
          <p:cNvPr id="3" name="Content Placeholder 2">
            <a:extLst>
              <a:ext uri="{FF2B5EF4-FFF2-40B4-BE49-F238E27FC236}">
                <a16:creationId xmlns:a16="http://schemas.microsoft.com/office/drawing/2014/main" id="{9505CB6B-B954-8D4C-A951-369C766E6EC5}"/>
              </a:ext>
            </a:extLst>
          </p:cNvPr>
          <p:cNvSpPr>
            <a:spLocks noGrp="1"/>
          </p:cNvSpPr>
          <p:nvPr>
            <p:ph idx="1"/>
          </p:nvPr>
        </p:nvSpPr>
        <p:spPr>
          <a:xfrm>
            <a:off x="811733" y="1805142"/>
            <a:ext cx="9523556" cy="447675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K" dirty="0"/>
          </a:p>
        </p:txBody>
      </p:sp>
      <p:sp>
        <p:nvSpPr>
          <p:cNvPr id="2" name="Title 1">
            <a:extLst>
              <a:ext uri="{FF2B5EF4-FFF2-40B4-BE49-F238E27FC236}">
                <a16:creationId xmlns:a16="http://schemas.microsoft.com/office/drawing/2014/main" id="{B2A6A816-062C-43A9-9196-6111219BE960}"/>
              </a:ext>
            </a:extLst>
          </p:cNvPr>
          <p:cNvSpPr>
            <a:spLocks noGrp="1"/>
          </p:cNvSpPr>
          <p:nvPr>
            <p:ph type="title"/>
          </p:nvPr>
        </p:nvSpPr>
        <p:spPr/>
        <p:txBody>
          <a:bodyPr/>
          <a:lstStyle/>
          <a:p>
            <a:r>
              <a:rPr lang="en-UK" dirty="0"/>
              <a:t>Click to edit Master title style</a:t>
            </a:r>
          </a:p>
        </p:txBody>
      </p:sp>
    </p:spTree>
    <p:extLst>
      <p:ext uri="{BB962C8B-B14F-4D97-AF65-F5344CB8AC3E}">
        <p14:creationId xmlns:p14="http://schemas.microsoft.com/office/powerpoint/2010/main" val="617742718"/>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507C89-5F1B-9D47-9498-3C7F4510D874}"/>
              </a:ext>
            </a:extLst>
          </p:cNvPr>
          <p:cNvSpPr/>
          <p:nvPr userDrawn="1"/>
        </p:nvSpPr>
        <p:spPr>
          <a:xfrm>
            <a:off x="0" y="0"/>
            <a:ext cx="479425"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Gill Sans Infant Std"/>
              <a:cs typeface="Gill Sans Infant Std"/>
            </a:endParaRPr>
          </a:p>
        </p:txBody>
      </p:sp>
      <p:sp>
        <p:nvSpPr>
          <p:cNvPr id="3" name="Content Placeholder 2">
            <a:extLst>
              <a:ext uri="{FF2B5EF4-FFF2-40B4-BE49-F238E27FC236}">
                <a16:creationId xmlns:a16="http://schemas.microsoft.com/office/drawing/2014/main" id="{E5923481-21D1-8E46-828B-4243BA1244B4}"/>
              </a:ext>
            </a:extLst>
          </p:cNvPr>
          <p:cNvSpPr>
            <a:spLocks noGrp="1"/>
          </p:cNvSpPr>
          <p:nvPr>
            <p:ph idx="1"/>
          </p:nvPr>
        </p:nvSpPr>
        <p:spPr>
          <a:xfrm>
            <a:off x="811733" y="1805142"/>
            <a:ext cx="9523556" cy="447675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K" dirty="0"/>
          </a:p>
        </p:txBody>
      </p:sp>
      <p:sp>
        <p:nvSpPr>
          <p:cNvPr id="2" name="Title 1">
            <a:extLst>
              <a:ext uri="{FF2B5EF4-FFF2-40B4-BE49-F238E27FC236}">
                <a16:creationId xmlns:a16="http://schemas.microsoft.com/office/drawing/2014/main" id="{E6386036-21EF-4A07-A6CE-792BE9344D37}"/>
              </a:ext>
            </a:extLst>
          </p:cNvPr>
          <p:cNvSpPr>
            <a:spLocks noGrp="1"/>
          </p:cNvSpPr>
          <p:nvPr>
            <p:ph type="title"/>
          </p:nvPr>
        </p:nvSpPr>
        <p:spPr/>
        <p:txBody>
          <a:bodyPr/>
          <a:lstStyle/>
          <a:p>
            <a:r>
              <a:rPr lang="en-UK"/>
              <a:t>Click to edit Master title style</a:t>
            </a:r>
          </a:p>
        </p:txBody>
      </p:sp>
    </p:spTree>
    <p:extLst>
      <p:ext uri="{BB962C8B-B14F-4D97-AF65-F5344CB8AC3E}">
        <p14:creationId xmlns:p14="http://schemas.microsoft.com/office/powerpoint/2010/main" val="4145086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5BC083B-0971-EE44-8965-5C1B1EAA73A2}"/>
              </a:ext>
            </a:extLst>
          </p:cNvPr>
          <p:cNvSpPr/>
          <p:nvPr userDrawn="1"/>
        </p:nvSpPr>
        <p:spPr>
          <a:xfrm>
            <a:off x="0" y="0"/>
            <a:ext cx="479425" cy="6858000"/>
          </a:xfrm>
          <a:prstGeom prst="rect">
            <a:avLst/>
          </a:prstGeom>
          <a:solidFill>
            <a:srgbClr val="A57FB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Gill Sans Infant Std"/>
              <a:cs typeface="Gill Sans Infant Std"/>
            </a:endParaRPr>
          </a:p>
        </p:txBody>
      </p:sp>
      <p:sp>
        <p:nvSpPr>
          <p:cNvPr id="3" name="Content Placeholder 2">
            <a:extLst>
              <a:ext uri="{FF2B5EF4-FFF2-40B4-BE49-F238E27FC236}">
                <a16:creationId xmlns:a16="http://schemas.microsoft.com/office/drawing/2014/main" id="{A93DC165-D8C6-2C4D-87D0-E01DC0039D82}"/>
              </a:ext>
            </a:extLst>
          </p:cNvPr>
          <p:cNvSpPr>
            <a:spLocks noGrp="1"/>
          </p:cNvSpPr>
          <p:nvPr>
            <p:ph idx="1"/>
          </p:nvPr>
        </p:nvSpPr>
        <p:spPr>
          <a:xfrm>
            <a:off x="811733" y="1805142"/>
            <a:ext cx="9523556" cy="447675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K" dirty="0"/>
          </a:p>
        </p:txBody>
      </p:sp>
      <p:sp>
        <p:nvSpPr>
          <p:cNvPr id="2" name="Title 1">
            <a:extLst>
              <a:ext uri="{FF2B5EF4-FFF2-40B4-BE49-F238E27FC236}">
                <a16:creationId xmlns:a16="http://schemas.microsoft.com/office/drawing/2014/main" id="{BF869DD1-EE61-4EBD-99D0-03078588FC7A}"/>
              </a:ext>
            </a:extLst>
          </p:cNvPr>
          <p:cNvSpPr>
            <a:spLocks noGrp="1"/>
          </p:cNvSpPr>
          <p:nvPr>
            <p:ph type="title"/>
          </p:nvPr>
        </p:nvSpPr>
        <p:spPr/>
        <p:txBody>
          <a:bodyPr/>
          <a:lstStyle/>
          <a:p>
            <a:r>
              <a:rPr lang="en-UK"/>
              <a:t>Click to edit Master title style</a:t>
            </a:r>
          </a:p>
        </p:txBody>
      </p:sp>
    </p:spTree>
    <p:extLst>
      <p:ext uri="{BB962C8B-B14F-4D97-AF65-F5344CB8AC3E}">
        <p14:creationId xmlns:p14="http://schemas.microsoft.com/office/powerpoint/2010/main" val="367113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7A1ED10-E662-2740-A36A-71074A6507B1}"/>
              </a:ext>
            </a:extLst>
          </p:cNvPr>
          <p:cNvSpPr/>
          <p:nvPr userDrawn="1"/>
        </p:nvSpPr>
        <p:spPr>
          <a:xfrm>
            <a:off x="0" y="0"/>
            <a:ext cx="479425"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Gill Sans Infant Std"/>
              <a:cs typeface="Gill Sans Infant Std"/>
            </a:endParaRPr>
          </a:p>
        </p:txBody>
      </p:sp>
      <p:sp>
        <p:nvSpPr>
          <p:cNvPr id="3" name="Content Placeholder 2">
            <a:extLst>
              <a:ext uri="{FF2B5EF4-FFF2-40B4-BE49-F238E27FC236}">
                <a16:creationId xmlns:a16="http://schemas.microsoft.com/office/drawing/2014/main" id="{51C3D6C7-3B5C-BB42-9770-788A38938171}"/>
              </a:ext>
            </a:extLst>
          </p:cNvPr>
          <p:cNvSpPr>
            <a:spLocks noGrp="1"/>
          </p:cNvSpPr>
          <p:nvPr>
            <p:ph idx="1"/>
          </p:nvPr>
        </p:nvSpPr>
        <p:spPr>
          <a:xfrm>
            <a:off x="811733" y="1805142"/>
            <a:ext cx="9523556" cy="447675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K" dirty="0"/>
          </a:p>
        </p:txBody>
      </p:sp>
      <p:sp>
        <p:nvSpPr>
          <p:cNvPr id="2" name="Title 1">
            <a:extLst>
              <a:ext uri="{FF2B5EF4-FFF2-40B4-BE49-F238E27FC236}">
                <a16:creationId xmlns:a16="http://schemas.microsoft.com/office/drawing/2014/main" id="{A84D9912-D5BE-49AD-A7AB-3DC8A9B05312}"/>
              </a:ext>
            </a:extLst>
          </p:cNvPr>
          <p:cNvSpPr>
            <a:spLocks noGrp="1"/>
          </p:cNvSpPr>
          <p:nvPr>
            <p:ph type="title"/>
          </p:nvPr>
        </p:nvSpPr>
        <p:spPr/>
        <p:txBody>
          <a:bodyPr/>
          <a:lstStyle/>
          <a:p>
            <a:r>
              <a:rPr lang="en-UK"/>
              <a:t>Click to edit Master title style</a:t>
            </a:r>
          </a:p>
        </p:txBody>
      </p:sp>
    </p:spTree>
    <p:extLst>
      <p:ext uri="{BB962C8B-B14F-4D97-AF65-F5344CB8AC3E}">
        <p14:creationId xmlns:p14="http://schemas.microsoft.com/office/powerpoint/2010/main" val="4105626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04226F4-18C7-4D48-8BBF-042243518ECB}"/>
              </a:ext>
            </a:extLst>
          </p:cNvPr>
          <p:cNvSpPr/>
          <p:nvPr userDrawn="1"/>
        </p:nvSpPr>
        <p:spPr>
          <a:xfrm>
            <a:off x="0" y="0"/>
            <a:ext cx="479425" cy="6858000"/>
          </a:xfrm>
          <a:prstGeom prst="rect">
            <a:avLst/>
          </a:prstGeom>
          <a:solidFill>
            <a:srgbClr val="71CC9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Gill Sans Infant Std"/>
              <a:cs typeface="Gill Sans Infant Std"/>
            </a:endParaRPr>
          </a:p>
        </p:txBody>
      </p:sp>
      <p:sp>
        <p:nvSpPr>
          <p:cNvPr id="3" name="Content Placeholder 2">
            <a:extLst>
              <a:ext uri="{FF2B5EF4-FFF2-40B4-BE49-F238E27FC236}">
                <a16:creationId xmlns:a16="http://schemas.microsoft.com/office/drawing/2014/main" id="{30D888EF-8511-8447-84C9-54FE5B1BCC73}"/>
              </a:ext>
            </a:extLst>
          </p:cNvPr>
          <p:cNvSpPr>
            <a:spLocks noGrp="1"/>
          </p:cNvSpPr>
          <p:nvPr>
            <p:ph idx="1"/>
          </p:nvPr>
        </p:nvSpPr>
        <p:spPr>
          <a:xfrm>
            <a:off x="811733" y="1805142"/>
            <a:ext cx="9523556" cy="447675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K" dirty="0"/>
          </a:p>
        </p:txBody>
      </p:sp>
      <p:sp>
        <p:nvSpPr>
          <p:cNvPr id="2" name="Title 1">
            <a:extLst>
              <a:ext uri="{FF2B5EF4-FFF2-40B4-BE49-F238E27FC236}">
                <a16:creationId xmlns:a16="http://schemas.microsoft.com/office/drawing/2014/main" id="{555AA1C7-A8C7-4EE0-83BE-36035D8460C5}"/>
              </a:ext>
            </a:extLst>
          </p:cNvPr>
          <p:cNvSpPr>
            <a:spLocks noGrp="1"/>
          </p:cNvSpPr>
          <p:nvPr>
            <p:ph type="title"/>
          </p:nvPr>
        </p:nvSpPr>
        <p:spPr/>
        <p:txBody>
          <a:bodyPr/>
          <a:lstStyle/>
          <a:p>
            <a:r>
              <a:rPr lang="en-UK" dirty="0"/>
              <a:t>Click to edit Master title style</a:t>
            </a:r>
          </a:p>
        </p:txBody>
      </p:sp>
    </p:spTree>
    <p:extLst>
      <p:ext uri="{BB962C8B-B14F-4D97-AF65-F5344CB8AC3E}">
        <p14:creationId xmlns:p14="http://schemas.microsoft.com/office/powerpoint/2010/main" val="2551998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Pictur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4830938-9E79-4F9C-AB82-F47C6100B0F1}"/>
              </a:ext>
            </a:extLst>
          </p:cNvPr>
          <p:cNvSpPr>
            <a:spLocks noGrp="1"/>
          </p:cNvSpPr>
          <p:nvPr>
            <p:ph type="pic" sz="quarter" idx="10"/>
          </p:nvPr>
        </p:nvSpPr>
        <p:spPr>
          <a:xfrm>
            <a:off x="479425" y="257175"/>
            <a:ext cx="11501438" cy="6051550"/>
          </a:xfrm>
        </p:spPr>
        <p:txBody>
          <a:bodyPr/>
          <a:lstStyle/>
          <a:p>
            <a:endParaRPr lang="en-UK"/>
          </a:p>
        </p:txBody>
      </p:sp>
      <p:sp>
        <p:nvSpPr>
          <p:cNvPr id="7" name="Rectangle 6">
            <a:extLst>
              <a:ext uri="{FF2B5EF4-FFF2-40B4-BE49-F238E27FC236}">
                <a16:creationId xmlns:a16="http://schemas.microsoft.com/office/drawing/2014/main" id="{D24DC62C-F264-B946-B162-E7602E2A3E60}"/>
              </a:ext>
            </a:extLst>
          </p:cNvPr>
          <p:cNvSpPr/>
          <p:nvPr userDrawn="1"/>
        </p:nvSpPr>
        <p:spPr>
          <a:xfrm>
            <a:off x="0" y="0"/>
            <a:ext cx="479425"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Gill Sans Infant Std"/>
              <a:cs typeface="Gill Sans Infant Std"/>
            </a:endParaRPr>
          </a:p>
        </p:txBody>
      </p:sp>
    </p:spTree>
    <p:extLst>
      <p:ext uri="{BB962C8B-B14F-4D97-AF65-F5344CB8AC3E}">
        <p14:creationId xmlns:p14="http://schemas.microsoft.com/office/powerpoint/2010/main" val="340067206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ave the Children">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71B573-4064-4E6C-AB4B-578B45CB4EF8}"/>
              </a:ext>
            </a:extLst>
          </p:cNvPr>
          <p:cNvPicPr>
            <a:picLocks noChangeAspect="1"/>
          </p:cNvPicPr>
          <p:nvPr userDrawn="1"/>
        </p:nvPicPr>
        <p:blipFill>
          <a:blip r:embed="rId2"/>
          <a:stretch>
            <a:fillRect/>
          </a:stretch>
        </p:blipFill>
        <p:spPr>
          <a:xfrm>
            <a:off x="2625381" y="2631030"/>
            <a:ext cx="6948678" cy="1475994"/>
          </a:xfrm>
          <a:prstGeom prst="rect">
            <a:avLst/>
          </a:prstGeom>
        </p:spPr>
      </p:pic>
    </p:spTree>
    <p:extLst>
      <p:ext uri="{BB962C8B-B14F-4D97-AF65-F5344CB8AC3E}">
        <p14:creationId xmlns:p14="http://schemas.microsoft.com/office/powerpoint/2010/main" val="14145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8B1309-8B12-4F57-B05E-971E0657CF6D}"/>
              </a:ext>
            </a:extLst>
          </p:cNvPr>
          <p:cNvPicPr>
            <a:picLocks noChangeAspect="1"/>
          </p:cNvPicPr>
          <p:nvPr userDrawn="1"/>
        </p:nvPicPr>
        <p:blipFill>
          <a:blip r:embed="rId2"/>
          <a:stretch>
            <a:fillRect/>
          </a:stretch>
        </p:blipFill>
        <p:spPr>
          <a:xfrm>
            <a:off x="10277752" y="6413186"/>
            <a:ext cx="1380744" cy="293289"/>
          </a:xfrm>
          <a:prstGeom prst="rect">
            <a:avLst/>
          </a:prstGeom>
        </p:spPr>
      </p:pic>
    </p:spTree>
    <p:extLst>
      <p:ext uri="{BB962C8B-B14F-4D97-AF65-F5344CB8AC3E}">
        <p14:creationId xmlns:p14="http://schemas.microsoft.com/office/powerpoint/2010/main" val="89195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5BA18A-3EF3-4F77-BA84-CFDEC376884C}"/>
              </a:ext>
            </a:extLst>
          </p:cNvPr>
          <p:cNvPicPr>
            <a:picLocks noChangeAspect="1"/>
          </p:cNvPicPr>
          <p:nvPr userDrawn="1"/>
        </p:nvPicPr>
        <p:blipFill>
          <a:blip r:embed="rId14"/>
          <a:stretch>
            <a:fillRect/>
          </a:stretch>
        </p:blipFill>
        <p:spPr>
          <a:xfrm>
            <a:off x="10355137" y="6413934"/>
            <a:ext cx="1389888" cy="293717"/>
          </a:xfrm>
          <a:prstGeom prst="rect">
            <a:avLst/>
          </a:prstGeom>
        </p:spPr>
      </p:pic>
      <p:sp>
        <p:nvSpPr>
          <p:cNvPr id="2" name="Title Placeholder 1">
            <a:extLst>
              <a:ext uri="{FF2B5EF4-FFF2-40B4-BE49-F238E27FC236}">
                <a16:creationId xmlns:a16="http://schemas.microsoft.com/office/drawing/2014/main" id="{ADB3B62D-B5F3-43D5-AF61-262F4EDB8658}"/>
              </a:ext>
            </a:extLst>
          </p:cNvPr>
          <p:cNvSpPr>
            <a:spLocks noGrp="1"/>
          </p:cNvSpPr>
          <p:nvPr>
            <p:ph type="title"/>
          </p:nvPr>
        </p:nvSpPr>
        <p:spPr>
          <a:xfrm>
            <a:off x="832104" y="640184"/>
            <a:ext cx="9528048" cy="905256"/>
          </a:xfrm>
          <a:prstGeom prst="rect">
            <a:avLst/>
          </a:prstGeom>
        </p:spPr>
        <p:txBody>
          <a:bodyPr vert="horz" lIns="91440" tIns="45720" rIns="91440" bIns="45720" rtlCol="0" anchor="ctr">
            <a:normAutofit/>
          </a:bodyPr>
          <a:lstStyle/>
          <a:p>
            <a:r>
              <a:rPr lang="en-UK" dirty="0"/>
              <a:t>Click to edit Master title style</a:t>
            </a:r>
          </a:p>
        </p:txBody>
      </p:sp>
      <p:sp>
        <p:nvSpPr>
          <p:cNvPr id="3" name="Text Placeholder 2">
            <a:extLst>
              <a:ext uri="{FF2B5EF4-FFF2-40B4-BE49-F238E27FC236}">
                <a16:creationId xmlns:a16="http://schemas.microsoft.com/office/drawing/2014/main" id="{7782A019-0712-4C58-B69B-2E930E508FE7}"/>
              </a:ext>
            </a:extLst>
          </p:cNvPr>
          <p:cNvSpPr>
            <a:spLocks noGrp="1"/>
          </p:cNvSpPr>
          <p:nvPr>
            <p:ph type="body" idx="1"/>
          </p:nvPr>
        </p:nvSpPr>
        <p:spPr>
          <a:xfrm>
            <a:off x="813816" y="1673351"/>
            <a:ext cx="9528048" cy="4635373"/>
          </a:xfrm>
          <a:prstGeom prst="rect">
            <a:avLst/>
          </a:prstGeom>
        </p:spPr>
        <p:txBody>
          <a:bodyPr vert="horz" lIns="91440" tIns="45720" rIns="91440" bIns="45720" rtlCol="0">
            <a:normAutofit/>
          </a:bodyPr>
          <a:lstStyle/>
          <a:p>
            <a:pPr lvl="0"/>
            <a:r>
              <a:rPr lang="en-UK" dirty="0"/>
              <a:t>Click to edit Master text styles</a:t>
            </a:r>
          </a:p>
          <a:p>
            <a:pPr lvl="1"/>
            <a:r>
              <a:rPr lang="en-UK" dirty="0"/>
              <a:t>Second level</a:t>
            </a:r>
          </a:p>
          <a:p>
            <a:pPr lvl="2"/>
            <a:r>
              <a:rPr lang="en-UK" dirty="0"/>
              <a:t>Third level</a:t>
            </a:r>
          </a:p>
          <a:p>
            <a:pPr lvl="3"/>
            <a:r>
              <a:rPr lang="en-UK" dirty="0"/>
              <a:t>Fourth level</a:t>
            </a:r>
          </a:p>
          <a:p>
            <a:pPr lvl="4"/>
            <a:r>
              <a:rPr lang="en-UK" dirty="0"/>
              <a:t>Fifth level</a:t>
            </a:r>
          </a:p>
        </p:txBody>
      </p:sp>
      <p:sp>
        <p:nvSpPr>
          <p:cNvPr id="4" name="Date Placeholder 3">
            <a:extLst>
              <a:ext uri="{FF2B5EF4-FFF2-40B4-BE49-F238E27FC236}">
                <a16:creationId xmlns:a16="http://schemas.microsoft.com/office/drawing/2014/main" id="{E6990B4C-104C-4581-BE11-4D52BE864CF9}"/>
              </a:ext>
            </a:extLst>
          </p:cNvPr>
          <p:cNvSpPr>
            <a:spLocks noGrp="1"/>
          </p:cNvSpPr>
          <p:nvPr>
            <p:ph type="dt" sz="half" idx="2"/>
          </p:nvPr>
        </p:nvSpPr>
        <p:spPr>
          <a:xfrm>
            <a:off x="813816" y="6458740"/>
            <a:ext cx="1716733" cy="182880"/>
          </a:xfrm>
          <a:prstGeom prst="rect">
            <a:avLst/>
          </a:prstGeom>
        </p:spPr>
        <p:txBody>
          <a:bodyPr vert="horz" lIns="91440" tIns="45720" rIns="91440" bIns="45720" rtlCol="0" anchor="ctr"/>
          <a:lstStyle>
            <a:lvl1pPr algn="l">
              <a:defRPr sz="1200">
                <a:solidFill>
                  <a:schemeClr val="tx1"/>
                </a:solidFill>
              </a:defRPr>
            </a:lvl1pPr>
          </a:lstStyle>
          <a:p>
            <a:fld id="{DC51D301-088B-4047-A9FD-F8F12A6B648D}" type="datetime4">
              <a:rPr lang="en-UK" smtClean="0"/>
              <a:t>05 November 2025</a:t>
            </a:fld>
            <a:endParaRPr lang="en-UK" dirty="0"/>
          </a:p>
        </p:txBody>
      </p:sp>
      <p:sp>
        <p:nvSpPr>
          <p:cNvPr id="5" name="Footer Placeholder 4">
            <a:extLst>
              <a:ext uri="{FF2B5EF4-FFF2-40B4-BE49-F238E27FC236}">
                <a16:creationId xmlns:a16="http://schemas.microsoft.com/office/drawing/2014/main" id="{DB45E446-7590-4BB6-A46F-9F209928531A}"/>
              </a:ext>
            </a:extLst>
          </p:cNvPr>
          <p:cNvSpPr>
            <a:spLocks noGrp="1"/>
          </p:cNvSpPr>
          <p:nvPr>
            <p:ph type="ftr" sz="quarter" idx="3"/>
          </p:nvPr>
        </p:nvSpPr>
        <p:spPr>
          <a:xfrm>
            <a:off x="2530549" y="6458740"/>
            <a:ext cx="7130902" cy="182880"/>
          </a:xfrm>
          <a:prstGeom prst="rect">
            <a:avLst/>
          </a:prstGeom>
        </p:spPr>
        <p:txBody>
          <a:bodyPr vert="horz" lIns="91440" tIns="45720" rIns="91440" bIns="45720" rtlCol="0" anchor="ctr"/>
          <a:lstStyle>
            <a:lvl1pPr algn="ctr">
              <a:defRPr sz="1200">
                <a:solidFill>
                  <a:schemeClr val="tx1"/>
                </a:solidFill>
              </a:defRPr>
            </a:lvl1pPr>
          </a:lstStyle>
          <a:p>
            <a:endParaRPr lang="en-UK" dirty="0"/>
          </a:p>
        </p:txBody>
      </p:sp>
      <p:sp>
        <p:nvSpPr>
          <p:cNvPr id="6" name="Slide Number Placeholder 5">
            <a:extLst>
              <a:ext uri="{FF2B5EF4-FFF2-40B4-BE49-F238E27FC236}">
                <a16:creationId xmlns:a16="http://schemas.microsoft.com/office/drawing/2014/main" id="{55B05C91-E720-47F5-88B2-1B7D578E38F5}"/>
              </a:ext>
            </a:extLst>
          </p:cNvPr>
          <p:cNvSpPr>
            <a:spLocks noGrp="1"/>
          </p:cNvSpPr>
          <p:nvPr>
            <p:ph type="sldNum" sz="quarter" idx="4"/>
          </p:nvPr>
        </p:nvSpPr>
        <p:spPr>
          <a:xfrm>
            <a:off x="9661451" y="6458740"/>
            <a:ext cx="640589" cy="182880"/>
          </a:xfrm>
          <a:prstGeom prst="rect">
            <a:avLst/>
          </a:prstGeom>
        </p:spPr>
        <p:txBody>
          <a:bodyPr vert="horz" lIns="91440" tIns="45720" rIns="91440" bIns="45720" rtlCol="0" anchor="ctr"/>
          <a:lstStyle>
            <a:lvl1pPr algn="r">
              <a:defRPr sz="1200">
                <a:solidFill>
                  <a:schemeClr val="tx1"/>
                </a:solidFill>
              </a:defRPr>
            </a:lvl1pPr>
          </a:lstStyle>
          <a:p>
            <a:fld id="{BF413B3B-BFB3-42E3-B409-FAAF558C2ACC}" type="slidenum">
              <a:rPr lang="en-UK" smtClean="0"/>
              <a:pPr/>
              <a:t>‹#›</a:t>
            </a:fld>
            <a:endParaRPr lang="en-UK" dirty="0"/>
          </a:p>
        </p:txBody>
      </p:sp>
    </p:spTree>
    <p:extLst>
      <p:ext uri="{BB962C8B-B14F-4D97-AF65-F5344CB8AC3E}">
        <p14:creationId xmlns:p14="http://schemas.microsoft.com/office/powerpoint/2010/main" val="37466456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7" r:id="rId5"/>
    <p:sldLayoutId id="2147483653" r:id="rId6"/>
    <p:sldLayoutId id="2147483660" r:id="rId7"/>
    <p:sldLayoutId id="2147483654" r:id="rId8"/>
    <p:sldLayoutId id="2147483655" r:id="rId9"/>
    <p:sldLayoutId id="2147483656" r:id="rId10"/>
    <p:sldLayoutId id="2147483659" r:id="rId11"/>
    <p:sldLayoutId id="2147483658"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20000"/>
        </a:lnSpc>
        <a:spcBef>
          <a:spcPts val="0"/>
        </a:spcBef>
        <a:buFontTx/>
        <a:buNone/>
        <a:defRPr sz="2400" b="0" i="0" kern="1200">
          <a:solidFill>
            <a:schemeClr val="tx1"/>
          </a:solidFill>
          <a:latin typeface="+mn-lt"/>
          <a:ea typeface="Lato" panose="020F0502020204030203" pitchFamily="34" charset="0"/>
          <a:cs typeface="Lato" panose="020F0502020204030203" pitchFamily="34" charset="0"/>
        </a:defRPr>
      </a:lvl1pPr>
      <a:lvl2pPr marL="228600" indent="-228600" algn="l" defTabSz="914400" rtl="0" eaLnBrk="1" latinLnBrk="0" hangingPunct="1">
        <a:lnSpc>
          <a:spcPct val="120000"/>
        </a:lnSpc>
        <a:spcBef>
          <a:spcPts val="1000"/>
        </a:spcBef>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2pPr>
      <a:lvl3pPr marL="457200" indent="-228600" algn="l" defTabSz="914400" rtl="0" eaLnBrk="1" latinLnBrk="0" hangingPunct="1">
        <a:lnSpc>
          <a:spcPct val="120000"/>
        </a:lnSpc>
        <a:spcBef>
          <a:spcPts val="1000"/>
        </a:spcBef>
        <a:buFont typeface="Arial" panose="020B0604020202020204" pitchFamily="34" charset="0"/>
        <a:buChar char="•"/>
        <a:defRPr sz="2200" b="0" i="0" kern="1200">
          <a:solidFill>
            <a:schemeClr val="tx1"/>
          </a:solidFill>
          <a:latin typeface="+mn-lt"/>
          <a:ea typeface="Lato" panose="020F0502020204030203" pitchFamily="34" charset="0"/>
          <a:cs typeface="Lato" panose="020F0502020204030203" pitchFamily="34" charset="0"/>
        </a:defRPr>
      </a:lvl3pPr>
      <a:lvl4pPr marL="6858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4pPr>
      <a:lvl5pPr marL="9144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99" userDrawn="1">
          <p15:clr>
            <a:srgbClr val="F26B43"/>
          </p15:clr>
        </p15:guide>
        <p15:guide id="2" pos="3840" userDrawn="1">
          <p15:clr>
            <a:srgbClr val="F26B43"/>
          </p15:clr>
        </p15:guide>
        <p15:guide id="3" orient="horz" pos="1049" userDrawn="1">
          <p15:clr>
            <a:srgbClr val="F26B43"/>
          </p15:clr>
        </p15:guide>
        <p15:guide id="4" orient="horz" pos="3974" userDrawn="1">
          <p15:clr>
            <a:srgbClr val="F26B43"/>
          </p15:clr>
        </p15:guide>
        <p15:guide id="5" pos="302" userDrawn="1">
          <p15:clr>
            <a:srgbClr val="F26B43"/>
          </p15:clr>
        </p15:guide>
        <p15:guide id="6" pos="7378" userDrawn="1">
          <p15:clr>
            <a:srgbClr val="F26B43"/>
          </p15:clr>
        </p15:guide>
        <p15:guide id="7" pos="506" userDrawn="1">
          <p15:clr>
            <a:srgbClr val="F26B43"/>
          </p15:clr>
        </p15:guide>
        <p15:guide id="8" orient="horz" pos="41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BB25802-FC39-BC49-92F3-6F6EC2C4DE5A}"/>
              </a:ext>
            </a:extLst>
          </p:cNvPr>
          <p:cNvSpPr txBox="1">
            <a:spLocks/>
          </p:cNvSpPr>
          <p:nvPr/>
        </p:nvSpPr>
        <p:spPr>
          <a:xfrm>
            <a:off x="515938" y="3937222"/>
            <a:ext cx="11233150" cy="903288"/>
          </a:xfrm>
          <a:prstGeom prst="rect">
            <a:avLst/>
          </a:prstGeom>
          <a:noFill/>
        </p:spPr>
        <p:txBody>
          <a:bodyPr tIns="72000" bIns="0" anchor="ctr"/>
          <a:lstStyle>
            <a:lvl1pPr algn="l" defTabSz="914400" rtl="0" eaLnBrk="1" latinLnBrk="0" hangingPunct="1">
              <a:lnSpc>
                <a:spcPct val="90000"/>
              </a:lnSpc>
              <a:spcBef>
                <a:spcPct val="0"/>
              </a:spcBef>
              <a:buNone/>
              <a:defRPr sz="4400" kern="1200">
                <a:solidFill>
                  <a:schemeClr val="tx1"/>
                </a:solidFill>
                <a:latin typeface="Oswald Medium" pitchFamily="2" charset="77"/>
                <a:ea typeface="+mj-ea"/>
                <a:cs typeface="+mj-cs"/>
              </a:defRPr>
            </a:lvl1pPr>
          </a:lstStyle>
          <a:p>
            <a:pPr algn="ctr">
              <a:lnSpc>
                <a:spcPct val="120000"/>
              </a:lnSpc>
            </a:pPr>
            <a:r>
              <a:rPr lang="lt-LT" sz="3200" dirty="0">
                <a:solidFill>
                  <a:schemeClr val="bg1"/>
                </a:solidFill>
              </a:rPr>
              <a:t>HEART (atsparumo stiprinimo ir lavinimo pasitelkiant menus programa</a:t>
            </a:r>
            <a:r>
              <a:rPr lang="en-US" sz="3200" dirty="0">
                <a:solidFill>
                  <a:schemeClr val="bg1"/>
                </a:solidFill>
              </a:rPr>
              <a:t>)</a:t>
            </a:r>
            <a:endParaRPr lang="en-UK" sz="3200" dirty="0">
              <a:solidFill>
                <a:schemeClr val="bg1"/>
              </a:solidFill>
            </a:endParaRPr>
          </a:p>
        </p:txBody>
      </p:sp>
      <p:pic>
        <p:nvPicPr>
          <p:cNvPr id="3" name="Picture 2" descr="Logo&#10;&#10;Description automatically generated">
            <a:extLst>
              <a:ext uri="{FF2B5EF4-FFF2-40B4-BE49-F238E27FC236}">
                <a16:creationId xmlns:a16="http://schemas.microsoft.com/office/drawing/2014/main" id="{3E9C4463-267C-2B73-681D-F3FB58F08C38}"/>
              </a:ext>
            </a:extLst>
          </p:cNvPr>
          <p:cNvPicPr>
            <a:picLocks noChangeAspect="1"/>
          </p:cNvPicPr>
          <p:nvPr/>
        </p:nvPicPr>
        <p:blipFill>
          <a:blip r:embed="rId2"/>
          <a:stretch>
            <a:fillRect/>
          </a:stretch>
        </p:blipFill>
        <p:spPr>
          <a:xfrm>
            <a:off x="760029" y="2308331"/>
            <a:ext cx="3763699" cy="903288"/>
          </a:xfrm>
          <a:prstGeom prst="rect">
            <a:avLst/>
          </a:prstGeom>
        </p:spPr>
      </p:pic>
      <p:sp>
        <p:nvSpPr>
          <p:cNvPr id="2" name="TextBox 1"/>
          <p:cNvSpPr txBox="1"/>
          <p:nvPr/>
        </p:nvSpPr>
        <p:spPr>
          <a:xfrm>
            <a:off x="2144486" y="5388429"/>
            <a:ext cx="8109857" cy="369332"/>
          </a:xfrm>
          <a:prstGeom prst="rect">
            <a:avLst/>
          </a:prstGeom>
          <a:solidFill>
            <a:schemeClr val="accent1"/>
          </a:solidFill>
        </p:spPr>
        <p:txBody>
          <a:bodyPr wrap="square" rtlCol="0">
            <a:spAutoFit/>
          </a:bodyPr>
          <a:lstStyle/>
          <a:p>
            <a:endParaRPr lang="en-US" dirty="0"/>
          </a:p>
        </p:txBody>
      </p:sp>
      <p:sp>
        <p:nvSpPr>
          <p:cNvPr id="6" name="AutoShape 2" descr="17436083_203123316845037_1756601281066528816_o"/>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17436083_203123316845037_1756601281066528816_o"/>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2203" y="778780"/>
            <a:ext cx="5473700" cy="2692400"/>
          </a:xfrm>
          <a:prstGeom prst="rect">
            <a:avLst/>
          </a:prstGeom>
        </p:spPr>
      </p:pic>
    </p:spTree>
    <p:extLst>
      <p:ext uri="{BB962C8B-B14F-4D97-AF65-F5344CB8AC3E}">
        <p14:creationId xmlns:p14="http://schemas.microsoft.com/office/powerpoint/2010/main" val="2822107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7D2789-7F09-C44E-A521-92E0AF25D5DC}"/>
              </a:ext>
            </a:extLst>
          </p:cNvPr>
          <p:cNvSpPr>
            <a:spLocks noGrp="1"/>
          </p:cNvSpPr>
          <p:nvPr>
            <p:ph idx="1"/>
          </p:nvPr>
        </p:nvSpPr>
        <p:spPr/>
        <p:txBody>
          <a:bodyPr/>
          <a:lstStyle/>
          <a:p>
            <a:pPr marL="0" lvl="1" indent="0">
              <a:buNone/>
            </a:pPr>
            <a:br>
              <a:rPr lang="en-GB" dirty="0"/>
            </a:br>
            <a:endParaRPr lang="en-UK" dirty="0"/>
          </a:p>
          <a:p>
            <a:endParaRPr lang="en-UK" dirty="0"/>
          </a:p>
        </p:txBody>
      </p:sp>
      <p:sp>
        <p:nvSpPr>
          <p:cNvPr id="4" name="Title 3">
            <a:extLst>
              <a:ext uri="{FF2B5EF4-FFF2-40B4-BE49-F238E27FC236}">
                <a16:creationId xmlns:a16="http://schemas.microsoft.com/office/drawing/2014/main" id="{6ED2FCA0-534D-430E-B35D-242EBC789A10}"/>
              </a:ext>
            </a:extLst>
          </p:cNvPr>
          <p:cNvSpPr>
            <a:spLocks noGrp="1"/>
          </p:cNvSpPr>
          <p:nvPr>
            <p:ph type="title"/>
          </p:nvPr>
        </p:nvSpPr>
        <p:spPr/>
        <p:txBody>
          <a:bodyPr>
            <a:normAutofit/>
          </a:bodyPr>
          <a:lstStyle/>
          <a:p>
            <a:r>
              <a:rPr lang="en-US" dirty="0" err="1"/>
              <a:t>Kas</a:t>
            </a:r>
            <a:r>
              <a:rPr lang="en-US" dirty="0"/>
              <a:t> </a:t>
            </a:r>
            <a:r>
              <a:rPr lang="en-US" dirty="0" err="1"/>
              <a:t>yra</a:t>
            </a:r>
            <a:r>
              <a:rPr lang="en-US" dirty="0"/>
              <a:t> HEART?</a:t>
            </a:r>
            <a:endParaRPr lang="en-UK" dirty="0"/>
          </a:p>
        </p:txBody>
      </p:sp>
      <p:sp>
        <p:nvSpPr>
          <p:cNvPr id="2" name="Rectangle 1">
            <a:extLst>
              <a:ext uri="{FF2B5EF4-FFF2-40B4-BE49-F238E27FC236}">
                <a16:creationId xmlns:a16="http://schemas.microsoft.com/office/drawing/2014/main" id="{C14EC322-63FE-70B8-14EC-63078967EC6B}"/>
              </a:ext>
            </a:extLst>
          </p:cNvPr>
          <p:cNvSpPr/>
          <p:nvPr/>
        </p:nvSpPr>
        <p:spPr>
          <a:xfrm>
            <a:off x="10335289" y="5647800"/>
            <a:ext cx="1567543" cy="11400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Logo&#10;&#10;Description automatically generated">
            <a:extLst>
              <a:ext uri="{FF2B5EF4-FFF2-40B4-BE49-F238E27FC236}">
                <a16:creationId xmlns:a16="http://schemas.microsoft.com/office/drawing/2014/main" id="{359A840D-175B-4A3B-392E-6410AF13655A}"/>
              </a:ext>
            </a:extLst>
          </p:cNvPr>
          <p:cNvPicPr>
            <a:picLocks noChangeAspect="1"/>
          </p:cNvPicPr>
          <p:nvPr/>
        </p:nvPicPr>
        <p:blipFill>
          <a:blip r:embed="rId2"/>
          <a:stretch>
            <a:fillRect/>
          </a:stretch>
        </p:blipFill>
        <p:spPr>
          <a:xfrm>
            <a:off x="9751175" y="6078871"/>
            <a:ext cx="2092208" cy="502130"/>
          </a:xfrm>
          <a:prstGeom prst="rect">
            <a:avLst/>
          </a:prstGeom>
        </p:spPr>
      </p:pic>
      <p:sp>
        <p:nvSpPr>
          <p:cNvPr id="8" name="Rectangle 7"/>
          <p:cNvSpPr/>
          <p:nvPr/>
        </p:nvSpPr>
        <p:spPr>
          <a:xfrm>
            <a:off x="1175658" y="1506033"/>
            <a:ext cx="7071528" cy="3970318"/>
          </a:xfrm>
          <a:prstGeom prst="rect">
            <a:avLst/>
          </a:prstGeom>
        </p:spPr>
        <p:txBody>
          <a:bodyPr wrap="square">
            <a:spAutoFit/>
          </a:bodyPr>
          <a:lstStyle/>
          <a:p>
            <a:r>
              <a:rPr lang="en-US" dirty="0">
                <a:solidFill>
                  <a:srgbClr val="000000"/>
                </a:solidFill>
                <a:latin typeface="Arial" panose="020B0604020202020204" pitchFamily="34" charset="0"/>
              </a:rPr>
              <a:t>Tai </a:t>
            </a:r>
            <a:r>
              <a:rPr lang="lt-LT" dirty="0">
                <a:solidFill>
                  <a:srgbClr val="000000"/>
                </a:solidFill>
                <a:latin typeface="Arial" panose="020B0604020202020204" pitchFamily="34" charset="0"/>
              </a:rPr>
              <a:t>įvairias meno rūšis integruojanti psichosocialinė programa vaikams, patyrusiems stresą keliančių įvykių. Pasitelkiant skirtingas meno formas, siekiama jiems padėti </a:t>
            </a:r>
            <a:r>
              <a:rPr lang="lt-LT" b="1" dirty="0">
                <a:solidFill>
                  <a:srgbClr val="000000"/>
                </a:solidFill>
                <a:latin typeface="Arial" panose="020B0604020202020204" pitchFamily="34" charset="0"/>
              </a:rPr>
              <a:t>geriau suprasti emocijas ir padrąsinti apie jas kalbėti. </a:t>
            </a:r>
            <a:r>
              <a:rPr lang="lt-LT" dirty="0">
                <a:solidFill>
                  <a:srgbClr val="000000"/>
                </a:solidFill>
                <a:latin typeface="Arial" panose="020B0604020202020204" pitchFamily="34" charset="0"/>
              </a:rPr>
              <a:t>Gijimas prasideda, kai vaikas žodžiais ar pasitelkdamas menus gali dalintis savo išgyvenimais, dalyvaujant atjaučiančiam ir palaikančiam suaugusiajam.</a:t>
            </a:r>
            <a:endParaRPr lang="en-US" dirty="0">
              <a:solidFill>
                <a:srgbClr val="000000"/>
              </a:solidFill>
              <a:latin typeface="Arial" panose="020B0604020202020204" pitchFamily="34" charset="0"/>
            </a:endParaRPr>
          </a:p>
          <a:p>
            <a:endParaRPr lang="en-US" dirty="0">
              <a:solidFill>
                <a:srgbClr val="000000"/>
              </a:solidFill>
              <a:latin typeface="Arial" panose="020B0604020202020204" pitchFamily="34" charset="0"/>
            </a:endParaRPr>
          </a:p>
          <a:p>
            <a:r>
              <a:rPr lang="lt-LT" dirty="0">
                <a:solidFill>
                  <a:srgbClr val="000000"/>
                </a:solidFill>
                <a:latin typeface="Arial" panose="020B0604020202020204" pitchFamily="34" charset="0"/>
              </a:rPr>
              <a:t>P</a:t>
            </a:r>
            <a:r>
              <a:rPr lang="en-US" dirty="0" err="1">
                <a:solidFill>
                  <a:srgbClr val="000000"/>
                </a:solidFill>
                <a:latin typeface="Arial" panose="020B0604020202020204" pitchFamily="34" charset="0"/>
              </a:rPr>
              <a:t>rograma</a:t>
            </a:r>
            <a:r>
              <a:rPr lang="en-US" dirty="0">
                <a:solidFill>
                  <a:srgbClr val="000000"/>
                </a:solidFill>
                <a:latin typeface="Arial" panose="020B0604020202020204" pitchFamily="34" charset="0"/>
              </a:rPr>
              <a:t> pad</a:t>
            </a:r>
            <a:r>
              <a:rPr lang="lt-LT" dirty="0">
                <a:solidFill>
                  <a:srgbClr val="000000"/>
                </a:solidFill>
                <a:latin typeface="Arial" panose="020B0604020202020204" pitchFamily="34" charset="0"/>
              </a:rPr>
              <a:t>ės vaikui:</a:t>
            </a:r>
          </a:p>
          <a:p>
            <a:endParaRPr lang="lt-LT" dirty="0">
              <a:solidFill>
                <a:srgbClr val="000000"/>
              </a:solidFill>
              <a:latin typeface="Arial" panose="020B0604020202020204" pitchFamily="34" charset="0"/>
            </a:endParaRPr>
          </a:p>
          <a:p>
            <a:pPr marL="285750" indent="-285750">
              <a:buFont typeface="Arial" panose="020B0604020202020204" pitchFamily="34" charset="0"/>
              <a:buChar char="•"/>
            </a:pPr>
            <a:r>
              <a:rPr lang="lt-LT" dirty="0">
                <a:solidFill>
                  <a:srgbClr val="000000"/>
                </a:solidFill>
                <a:latin typeface="Arial" panose="020B0604020202020204" pitchFamily="34" charset="0"/>
              </a:rPr>
              <a:t>Ugdyti pasitikėjimą savimi ir jaustis saugesniam;</a:t>
            </a:r>
          </a:p>
          <a:p>
            <a:pPr marL="285750" indent="-285750">
              <a:buFont typeface="Arial" panose="020B0604020202020204" pitchFamily="34" charset="0"/>
              <a:buChar char="•"/>
            </a:pPr>
            <a:r>
              <a:rPr lang="lt-LT" dirty="0">
                <a:solidFill>
                  <a:srgbClr val="000000"/>
                </a:solidFill>
                <a:latin typeface="Arial" panose="020B0604020202020204" pitchFamily="34" charset="0"/>
              </a:rPr>
              <a:t>Ugdyti kognityvinius, emocinius ir socialinius įgūdžius;</a:t>
            </a:r>
          </a:p>
          <a:p>
            <a:pPr marL="285750" indent="-285750">
              <a:buFont typeface="Arial" panose="020B0604020202020204" pitchFamily="34" charset="0"/>
              <a:buChar char="•"/>
            </a:pPr>
            <a:r>
              <a:rPr lang="en-US" dirty="0" err="1">
                <a:solidFill>
                  <a:srgbClr val="000000"/>
                </a:solidFill>
                <a:latin typeface="Arial" panose="020B0604020202020204" pitchFamily="34" charset="0"/>
              </a:rPr>
              <a:t>Gerinti</a:t>
            </a:r>
            <a:r>
              <a:rPr lang="en-US" dirty="0">
                <a:solidFill>
                  <a:srgbClr val="000000"/>
                </a:solidFill>
                <a:latin typeface="Arial" panose="020B0604020202020204" pitchFamily="34" charset="0"/>
              </a:rPr>
              <a:t> m</a:t>
            </a:r>
            <a:r>
              <a:rPr lang="lt-LT" dirty="0" err="1">
                <a:solidFill>
                  <a:srgbClr val="000000"/>
                </a:solidFill>
                <a:latin typeface="Arial" panose="020B0604020202020204" pitchFamily="34" charset="0"/>
              </a:rPr>
              <a:t>okymąsi</a:t>
            </a:r>
            <a:r>
              <a:rPr lang="lt-LT" dirty="0">
                <a:solidFill>
                  <a:srgbClr val="000000"/>
                </a:solidFill>
                <a:latin typeface="Arial" panose="020B0604020202020204" pitchFamily="34" charset="0"/>
              </a:rPr>
              <a:t> per meną;</a:t>
            </a:r>
          </a:p>
          <a:p>
            <a:pPr marL="285750" indent="-285750">
              <a:buFont typeface="Arial" panose="020B0604020202020204" pitchFamily="34" charset="0"/>
              <a:buChar char="•"/>
            </a:pPr>
            <a:r>
              <a:rPr lang="lt-LT" dirty="0">
                <a:solidFill>
                  <a:srgbClr val="000000"/>
                </a:solidFill>
                <a:latin typeface="Arial" panose="020B0604020202020204" pitchFamily="34" charset="0"/>
              </a:rPr>
              <a:t>Smagiai praleisti laiką.</a:t>
            </a:r>
            <a:endParaRPr lang="en-US" dirty="0">
              <a:solidFill>
                <a:srgbClr val="000000"/>
              </a:solidFill>
              <a:latin typeface="Arial" panose="020B0604020202020204" pitchFamily="34" charset="0"/>
            </a:endParaRPr>
          </a:p>
          <a:p>
            <a:pPr marL="285750" indent="-285750">
              <a:buFont typeface="Arial" panose="020B0604020202020204" pitchFamily="34" charset="0"/>
              <a:buChar char="•"/>
            </a:pPr>
            <a:endParaRPr lang="en-US" dirty="0"/>
          </a:p>
        </p:txBody>
      </p:sp>
      <p:pic>
        <p:nvPicPr>
          <p:cNvPr id="9" name="Picture 8"/>
          <p:cNvPicPr>
            <a:picLocks noChangeAspect="1"/>
          </p:cNvPicPr>
          <p:nvPr/>
        </p:nvPicPr>
        <p:blipFill>
          <a:blip r:embed="rId3"/>
          <a:stretch>
            <a:fillRect/>
          </a:stretch>
        </p:blipFill>
        <p:spPr>
          <a:xfrm>
            <a:off x="8368145" y="1283855"/>
            <a:ext cx="3214255" cy="4064835"/>
          </a:xfrm>
          <a:prstGeom prst="rect">
            <a:avLst/>
          </a:prstGeom>
        </p:spPr>
      </p:pic>
    </p:spTree>
    <p:extLst>
      <p:ext uri="{BB962C8B-B14F-4D97-AF65-F5344CB8AC3E}">
        <p14:creationId xmlns:p14="http://schemas.microsoft.com/office/powerpoint/2010/main" val="3600996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EB055-0B53-AD43-940C-9659F0A3D20E}"/>
              </a:ext>
            </a:extLst>
          </p:cNvPr>
          <p:cNvSpPr>
            <a:spLocks noGrp="1"/>
          </p:cNvSpPr>
          <p:nvPr>
            <p:ph type="title"/>
          </p:nvPr>
        </p:nvSpPr>
        <p:spPr/>
        <p:txBody>
          <a:bodyPr>
            <a:normAutofit/>
          </a:bodyPr>
          <a:lstStyle/>
          <a:p>
            <a:r>
              <a:rPr lang="en-US" dirty="0" err="1"/>
              <a:t>Kod</a:t>
            </a:r>
            <a:r>
              <a:rPr lang="lt-LT" dirty="0" err="1"/>
              <a:t>ėl</a:t>
            </a:r>
            <a:r>
              <a:rPr lang="lt-LT" dirty="0"/>
              <a:t> pasitelkiamas menas?</a:t>
            </a:r>
            <a:endParaRPr lang="en-UK" dirty="0"/>
          </a:p>
        </p:txBody>
      </p:sp>
      <p:sp>
        <p:nvSpPr>
          <p:cNvPr id="6" name="Text Placeholder 7">
            <a:extLst>
              <a:ext uri="{FF2B5EF4-FFF2-40B4-BE49-F238E27FC236}">
                <a16:creationId xmlns:a16="http://schemas.microsoft.com/office/drawing/2014/main" id="{91299AD3-1CD0-4638-BF43-BBEE04266B88}"/>
              </a:ext>
            </a:extLst>
          </p:cNvPr>
          <p:cNvSpPr txBox="1">
            <a:spLocks/>
          </p:cNvSpPr>
          <p:nvPr/>
        </p:nvSpPr>
        <p:spPr>
          <a:xfrm>
            <a:off x="731172" y="1913348"/>
            <a:ext cx="10894317" cy="506688"/>
          </a:xfrm>
          <a:prstGeom prst="rect">
            <a:avLst/>
          </a:prstGeom>
        </p:spPr>
        <p:txBody>
          <a:bodyPr/>
          <a:lstStyle>
            <a:lvl1pPr marL="0" indent="0" algn="l" defTabSz="914400" rtl="0" eaLnBrk="1" latinLnBrk="0" hangingPunct="1">
              <a:lnSpc>
                <a:spcPct val="120000"/>
              </a:lnSpc>
              <a:spcBef>
                <a:spcPts val="0"/>
              </a:spcBef>
              <a:buFontTx/>
              <a:buNone/>
              <a:defRPr sz="2400" b="0" i="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228600" indent="-228600" algn="l" defTabSz="914400" rtl="0" eaLnBrk="1" latinLnBrk="0" hangingPunct="1">
              <a:lnSpc>
                <a:spcPct val="120000"/>
              </a:lnSpc>
              <a:spcBef>
                <a:spcPts val="1000"/>
              </a:spcBef>
              <a:buFont typeface="Arial" panose="020B0604020202020204" pitchFamily="34" charset="0"/>
              <a:buChar char="•"/>
              <a:defRPr sz="2400" b="0" i="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457200" indent="-228600" algn="l" defTabSz="914400" rtl="0" eaLnBrk="1" latinLnBrk="0" hangingPunct="1">
              <a:lnSpc>
                <a:spcPct val="120000"/>
              </a:lnSpc>
              <a:spcBef>
                <a:spcPts val="1000"/>
              </a:spcBef>
              <a:buFont typeface="Arial" panose="020B0604020202020204" pitchFamily="34" charset="0"/>
              <a:buChar char="•"/>
              <a:defRPr sz="2200" b="0" i="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6858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9144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K" dirty="0"/>
          </a:p>
        </p:txBody>
      </p:sp>
      <p:sp>
        <p:nvSpPr>
          <p:cNvPr id="3" name="Rectangle 2">
            <a:extLst>
              <a:ext uri="{FF2B5EF4-FFF2-40B4-BE49-F238E27FC236}">
                <a16:creationId xmlns:a16="http://schemas.microsoft.com/office/drawing/2014/main" id="{043227D0-284B-3F15-4E57-28A4016A8186}"/>
              </a:ext>
            </a:extLst>
          </p:cNvPr>
          <p:cNvSpPr/>
          <p:nvPr/>
        </p:nvSpPr>
        <p:spPr>
          <a:xfrm>
            <a:off x="10335289" y="5647800"/>
            <a:ext cx="1567543" cy="11400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4" name="Picture 3" descr="Logo&#10;&#10;Description automatically generated">
            <a:extLst>
              <a:ext uri="{FF2B5EF4-FFF2-40B4-BE49-F238E27FC236}">
                <a16:creationId xmlns:a16="http://schemas.microsoft.com/office/drawing/2014/main" id="{F9EFB6C5-5AB9-AE58-A66F-5E0510CDFE1D}"/>
              </a:ext>
            </a:extLst>
          </p:cNvPr>
          <p:cNvPicPr>
            <a:picLocks noChangeAspect="1"/>
          </p:cNvPicPr>
          <p:nvPr/>
        </p:nvPicPr>
        <p:blipFill>
          <a:blip r:embed="rId2"/>
          <a:stretch>
            <a:fillRect/>
          </a:stretch>
        </p:blipFill>
        <p:spPr>
          <a:xfrm>
            <a:off x="9751175" y="6078871"/>
            <a:ext cx="2092208" cy="502130"/>
          </a:xfrm>
          <a:prstGeom prst="rect">
            <a:avLst/>
          </a:prstGeom>
        </p:spPr>
      </p:pic>
      <p:sp>
        <p:nvSpPr>
          <p:cNvPr id="7" name="Content Placeholder 6"/>
          <p:cNvSpPr>
            <a:spLocks noGrp="1"/>
          </p:cNvSpPr>
          <p:nvPr>
            <p:ph idx="1"/>
          </p:nvPr>
        </p:nvSpPr>
        <p:spPr>
          <a:xfrm>
            <a:off x="811733" y="1805142"/>
            <a:ext cx="5338696" cy="4476750"/>
          </a:xfrm>
        </p:spPr>
        <p:txBody>
          <a:bodyPr>
            <a:normAutofit fontScale="70000" lnSpcReduction="20000"/>
          </a:bodyPr>
          <a:lstStyle/>
          <a:p>
            <a:r>
              <a:rPr lang="lt-LT" dirty="0"/>
              <a:t>Žaisdami ir užsiimdami menine veikla (pvz., dainuodami, piešdami, šokdami arba vaidindami) vaikai:</a:t>
            </a:r>
          </a:p>
          <a:p>
            <a:pPr marL="342900" indent="-342900">
              <a:buFont typeface="Arial" panose="020B0604020202020204" pitchFamily="34" charset="0"/>
              <a:buChar char="•"/>
            </a:pPr>
            <a:r>
              <a:rPr lang="lt-LT" b="1" dirty="0"/>
              <a:t>Įgyja socialinių įgūdžių</a:t>
            </a:r>
            <a:r>
              <a:rPr lang="lt-LT" dirty="0"/>
              <a:t>: mokosi klausytis kitų, dalintis, sulaukti savo eilės, bendradarbiauti, sutelkti dėmesį ir siekti konkretaus tikslo, išmoksta spręsti problemas, ugdyti meistriškumo jausmą, įdedant daug pastangų, kad pasiektų tikslą;</a:t>
            </a:r>
            <a:endParaRPr lang="en-US" dirty="0"/>
          </a:p>
          <a:p>
            <a:pPr marL="342900" lvl="0" indent="-342900">
              <a:buFont typeface="Arial" panose="020B0604020202020204" pitchFamily="34" charset="0"/>
              <a:buChar char="•"/>
            </a:pPr>
            <a:r>
              <a:rPr lang="lt-LT" b="1" dirty="0"/>
              <a:t>Emocinė gerovė</a:t>
            </a:r>
            <a:r>
              <a:rPr lang="lt-LT" dirty="0"/>
              <a:t>: įgyja daugiau pasitikėjimo savimi, o kartu – noro įveikti naujus iššūkius, atsikrato įtampos ir nerimo susitelkdami į prasmingą veiklą;</a:t>
            </a:r>
            <a:endParaRPr lang="en-US" dirty="0"/>
          </a:p>
          <a:p>
            <a:pPr marL="342900" lvl="0" indent="-342900">
              <a:buFont typeface="Arial" panose="020B0604020202020204" pitchFamily="34" charset="0"/>
              <a:buChar char="•"/>
            </a:pPr>
            <a:r>
              <a:rPr lang="lt-LT" b="1" dirty="0"/>
              <a:t>Akademinis augimas</a:t>
            </a:r>
            <a:r>
              <a:rPr lang="lt-LT" dirty="0"/>
              <a:t>: mokosi reikšti savo mintis,</a:t>
            </a:r>
            <a:endParaRPr lang="en-US" dirty="0"/>
          </a:p>
          <a:p>
            <a:pPr lvl="0"/>
            <a:r>
              <a:rPr lang="lt-LT" dirty="0"/>
              <a:t>jausmus, apie kuriuos sunku kalbėti, lavina smulkiąją ir stambiąją motoriką;</a:t>
            </a:r>
          </a:p>
          <a:p>
            <a:pPr marL="342900" lvl="0" indent="-342900">
              <a:buFont typeface="Arial" panose="020B0604020202020204" pitchFamily="34" charset="0"/>
              <a:buChar char="•"/>
            </a:pPr>
            <a:r>
              <a:rPr lang="en-US" b="1" dirty="0" err="1"/>
              <a:t>Kūrybiškumas</a:t>
            </a:r>
            <a:r>
              <a:rPr lang="en-US" dirty="0"/>
              <a:t>: </a:t>
            </a:r>
            <a:r>
              <a:rPr lang="en-US" dirty="0" err="1"/>
              <a:t>Ugdomas</a:t>
            </a:r>
            <a:r>
              <a:rPr lang="en-US" dirty="0"/>
              <a:t> </a:t>
            </a:r>
            <a:r>
              <a:rPr lang="en-US" dirty="0" err="1"/>
              <a:t>novatoriškas</a:t>
            </a:r>
            <a:r>
              <a:rPr lang="en-US" dirty="0"/>
              <a:t> </a:t>
            </a:r>
            <a:r>
              <a:rPr lang="en-US" dirty="0" err="1"/>
              <a:t>mąstymas</a:t>
            </a:r>
            <a:r>
              <a:rPr lang="en-US" dirty="0"/>
              <a:t>, </a:t>
            </a:r>
            <a:r>
              <a:rPr lang="en-US" dirty="0" err="1"/>
              <a:t>būtinas</a:t>
            </a:r>
            <a:r>
              <a:rPr lang="en-US" dirty="0"/>
              <a:t> XXI </a:t>
            </a:r>
            <a:r>
              <a:rPr lang="en-US" dirty="0" err="1"/>
              <a:t>amžiuje</a:t>
            </a:r>
            <a:r>
              <a:rPr lang="en-US" dirty="0"/>
              <a:t>.</a:t>
            </a:r>
          </a:p>
          <a:p>
            <a:pPr lvl="0"/>
            <a:endParaRPr lang="en-US" dirty="0"/>
          </a:p>
          <a:p>
            <a:endParaRPr lang="en-US" dirty="0"/>
          </a:p>
        </p:txBody>
      </p:sp>
      <p:pic>
        <p:nvPicPr>
          <p:cNvPr id="11" name="Picture 10"/>
          <p:cNvPicPr>
            <a:picLocks noChangeAspect="1"/>
          </p:cNvPicPr>
          <p:nvPr/>
        </p:nvPicPr>
        <p:blipFill>
          <a:blip r:embed="rId3"/>
          <a:stretch>
            <a:fillRect/>
          </a:stretch>
        </p:blipFill>
        <p:spPr>
          <a:xfrm>
            <a:off x="6659419" y="2020908"/>
            <a:ext cx="4184072" cy="3626892"/>
          </a:xfrm>
          <a:prstGeom prst="rect">
            <a:avLst/>
          </a:prstGeom>
        </p:spPr>
      </p:pic>
    </p:spTree>
    <p:extLst>
      <p:ext uri="{BB962C8B-B14F-4D97-AF65-F5344CB8AC3E}">
        <p14:creationId xmlns:p14="http://schemas.microsoft.com/office/powerpoint/2010/main" val="3680265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7D2789-7F09-C44E-A521-92E0AF25D5DC}"/>
              </a:ext>
            </a:extLst>
          </p:cNvPr>
          <p:cNvSpPr>
            <a:spLocks noGrp="1"/>
          </p:cNvSpPr>
          <p:nvPr>
            <p:ph idx="1"/>
          </p:nvPr>
        </p:nvSpPr>
        <p:spPr>
          <a:xfrm>
            <a:off x="811733" y="1805142"/>
            <a:ext cx="8387685" cy="4854276"/>
          </a:xfrm>
        </p:spPr>
        <p:txBody>
          <a:bodyPr>
            <a:normAutofit fontScale="62500" lnSpcReduction="20000"/>
          </a:bodyPr>
          <a:lstStyle/>
          <a:p>
            <a:pPr fontAlgn="base"/>
            <a:r>
              <a:rPr lang="lt-LT" b="1" dirty="0"/>
              <a:t>Piešimas</a:t>
            </a:r>
            <a:r>
              <a:rPr lang="lt-LT" dirty="0"/>
              <a:t> skatina dėmesio koncentraciją ir leidžia vaikams vaizdu išreikšti jausmus, kurie gali būti slepiami ne tik nuo aplinkinių, bet ir nuo savęs. Be to, rankoje laikydamas ir valdydamas kreideles, flomasterius ar pieštukus vaikas lavina smulkiąją motoriką.</a:t>
            </a:r>
            <a:r>
              <a:rPr lang="en-US" dirty="0"/>
              <a:t>​</a:t>
            </a:r>
            <a:endParaRPr lang="en-US" sz="5400" dirty="0"/>
          </a:p>
          <a:p>
            <a:pPr fontAlgn="base"/>
            <a:r>
              <a:rPr lang="lt-LT" b="1" dirty="0"/>
              <a:t>Tapyba</a:t>
            </a:r>
            <a:r>
              <a:rPr lang="lt-LT" dirty="0"/>
              <a:t> leidžia vaikams pajusti visišką laisvę eksperimentuojant su spalvomis bei atrandant naujus atspalvius. Ši veikla taip pat lavina smulkiąją motoriką.</a:t>
            </a:r>
            <a:r>
              <a:rPr lang="en-US" dirty="0"/>
              <a:t>​</a:t>
            </a:r>
            <a:endParaRPr lang="en-US" sz="5400" dirty="0"/>
          </a:p>
          <a:p>
            <a:pPr fontAlgn="base"/>
            <a:r>
              <a:rPr lang="lt-LT" b="1" dirty="0"/>
              <a:t>Muzika</a:t>
            </a:r>
            <a:r>
              <a:rPr lang="lt-LT" dirty="0"/>
              <a:t> padeda atsipalaiduoti atliekant užduotis. Be to, ji gali padėti atrasti save per dainavimą ar grojimą muzikos instrumentais bei skatinti darbo komandoje ir koordinacijos įgūdžius dainuojant drauge su kitais vaikais. Taip pat muzika stiprina matematinį mąstymą įsimenant ar plojant ritmą.</a:t>
            </a:r>
            <a:r>
              <a:rPr lang="en-US" dirty="0"/>
              <a:t>​</a:t>
            </a:r>
            <a:endParaRPr lang="en-US" sz="5400" dirty="0"/>
          </a:p>
          <a:p>
            <a:pPr fontAlgn="base"/>
            <a:r>
              <a:rPr lang="lt-LT" b="1" dirty="0"/>
              <a:t>Šokis</a:t>
            </a:r>
            <a:r>
              <a:rPr lang="lt-LT" dirty="0"/>
              <a:t> leidžia vaikams geriau pajusti savo kūną „čia ir dabar“. Fiziniai judesiai ir pusiausvyros laikymas lavina stambiąją motoriką ir padeda stiprinti matematinius gebėjimus skaičiuojant žingsnelius ir plojant ritmą. </a:t>
            </a:r>
            <a:r>
              <a:rPr lang="en-US" dirty="0"/>
              <a:t>​</a:t>
            </a:r>
            <a:endParaRPr lang="en-US" sz="5400" dirty="0"/>
          </a:p>
          <a:p>
            <a:pPr fontAlgn="base"/>
            <a:r>
              <a:rPr lang="lt-LT" b="1" dirty="0"/>
              <a:t>Vaidyba ir istorijų pasakojimas</a:t>
            </a:r>
            <a:r>
              <a:rPr lang="lt-LT" dirty="0"/>
              <a:t> – galimybė sukurti istoriją ir ją suvaidinti kartu su vaikų grupe. Tokia veikla stiprina atsparumą bei moko vaiką ieškoti problemos sprendimo būdų. Be to, vaidyba ir istorijų pasakojimas sustiprina raštingumą, kai istorijos yra užrašomos arba kuriamos istorijų knygelės su iliustruojančiais piešiniais. </a:t>
            </a:r>
            <a:r>
              <a:rPr lang="en-US" dirty="0"/>
              <a:t>​</a:t>
            </a:r>
            <a:endParaRPr lang="en-US" sz="5400" dirty="0"/>
          </a:p>
          <a:p>
            <a:pPr fontAlgn="base"/>
            <a:r>
              <a:rPr lang="en-US" dirty="0"/>
              <a:t>​</a:t>
            </a:r>
            <a:endParaRPr lang="en-US" sz="3200" dirty="0"/>
          </a:p>
          <a:p>
            <a:pPr marL="0" lvl="1" indent="0">
              <a:buNone/>
            </a:pPr>
            <a:br>
              <a:rPr lang="en-GB" dirty="0"/>
            </a:br>
            <a:endParaRPr lang="en-UK" dirty="0"/>
          </a:p>
          <a:p>
            <a:endParaRPr lang="en-UK" dirty="0"/>
          </a:p>
        </p:txBody>
      </p:sp>
      <p:sp>
        <p:nvSpPr>
          <p:cNvPr id="4" name="Title 3">
            <a:extLst>
              <a:ext uri="{FF2B5EF4-FFF2-40B4-BE49-F238E27FC236}">
                <a16:creationId xmlns:a16="http://schemas.microsoft.com/office/drawing/2014/main" id="{6ED2FCA0-534D-430E-B35D-242EBC789A10}"/>
              </a:ext>
            </a:extLst>
          </p:cNvPr>
          <p:cNvSpPr>
            <a:spLocks noGrp="1"/>
          </p:cNvSpPr>
          <p:nvPr>
            <p:ph type="title"/>
          </p:nvPr>
        </p:nvSpPr>
        <p:spPr/>
        <p:txBody>
          <a:bodyPr>
            <a:normAutofit/>
          </a:bodyPr>
          <a:lstStyle/>
          <a:p>
            <a:r>
              <a:rPr lang="en-US" dirty="0"/>
              <a:t>K</a:t>
            </a:r>
            <a:r>
              <a:rPr lang="lt-LT" dirty="0" err="1"/>
              <a:t>as</a:t>
            </a:r>
            <a:r>
              <a:rPr lang="lt-LT" dirty="0"/>
              <a:t> mums yra menas?? </a:t>
            </a:r>
            <a:endParaRPr lang="en-UK" dirty="0"/>
          </a:p>
        </p:txBody>
      </p:sp>
      <p:sp>
        <p:nvSpPr>
          <p:cNvPr id="2" name="Rectangle 1">
            <a:extLst>
              <a:ext uri="{FF2B5EF4-FFF2-40B4-BE49-F238E27FC236}">
                <a16:creationId xmlns:a16="http://schemas.microsoft.com/office/drawing/2014/main" id="{C14EC322-63FE-70B8-14EC-63078967EC6B}"/>
              </a:ext>
            </a:extLst>
          </p:cNvPr>
          <p:cNvSpPr/>
          <p:nvPr/>
        </p:nvSpPr>
        <p:spPr>
          <a:xfrm>
            <a:off x="10335289" y="5647800"/>
            <a:ext cx="1567543" cy="11400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Logo&#10;&#10;Description automatically generated">
            <a:extLst>
              <a:ext uri="{FF2B5EF4-FFF2-40B4-BE49-F238E27FC236}">
                <a16:creationId xmlns:a16="http://schemas.microsoft.com/office/drawing/2014/main" id="{359A840D-175B-4A3B-392E-6410AF13655A}"/>
              </a:ext>
            </a:extLst>
          </p:cNvPr>
          <p:cNvPicPr>
            <a:picLocks noChangeAspect="1"/>
          </p:cNvPicPr>
          <p:nvPr/>
        </p:nvPicPr>
        <p:blipFill>
          <a:blip r:embed="rId2"/>
          <a:stretch>
            <a:fillRect/>
          </a:stretch>
        </p:blipFill>
        <p:spPr>
          <a:xfrm>
            <a:off x="9751175" y="6078871"/>
            <a:ext cx="2092208" cy="502130"/>
          </a:xfrm>
          <a:prstGeom prst="rect">
            <a:avLst/>
          </a:prstGeom>
        </p:spPr>
      </p:pic>
    </p:spTree>
    <p:extLst>
      <p:ext uri="{BB962C8B-B14F-4D97-AF65-F5344CB8AC3E}">
        <p14:creationId xmlns:p14="http://schemas.microsoft.com/office/powerpoint/2010/main" val="2796171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7D2789-7F09-C44E-A521-92E0AF25D5DC}"/>
              </a:ext>
            </a:extLst>
          </p:cNvPr>
          <p:cNvSpPr>
            <a:spLocks noGrp="1"/>
          </p:cNvSpPr>
          <p:nvPr>
            <p:ph idx="1"/>
          </p:nvPr>
        </p:nvSpPr>
        <p:spPr>
          <a:xfrm>
            <a:off x="811733" y="1805142"/>
            <a:ext cx="4951758" cy="4476750"/>
          </a:xfrm>
        </p:spPr>
        <p:txBody>
          <a:bodyPr>
            <a:normAutofit fontScale="77500" lnSpcReduction="20000"/>
          </a:bodyPr>
          <a:lstStyle/>
          <a:p>
            <a:pPr marL="0" lvl="1" indent="0">
              <a:buNone/>
            </a:pPr>
            <a:br>
              <a:rPr lang="en-GB" dirty="0"/>
            </a:br>
            <a:r>
              <a:rPr lang="lt-LT" dirty="0" err="1"/>
              <a:t>Užsiėmimus</a:t>
            </a:r>
            <a:r>
              <a:rPr lang="lt-LT" dirty="0"/>
              <a:t> veda pora apmokytų vadovų. Naudodamiesi HEART programa grupės vadovai nesiekia išmokyti vaikų piešti, tapyti, dainuoti ar šokti bei, skirtingai nuo tradicinės mokyklos, nevertina jų kūrybos pažymiais. Užsiėmimų metu vyksmas visuomet svarbesnis už konkretų rezultatą – piešinį, dainą ar šokį. Grupės vadovas išdalija vaikams reikiamas priemones, paaiškina užduoties eigą bei tikslą ir įsiklauso į vaikus, kol jie pristato savo kūrinius ar dalijasi jausmais. Grupės vadovai visokeriopai drąsina ir palaiko vaikus, pripažįsta jų jausmus bei laikosi nevertinančio požiūrio.​</a:t>
            </a:r>
            <a:endParaRPr lang="en-UK" dirty="0"/>
          </a:p>
          <a:p>
            <a:endParaRPr lang="en-UK" dirty="0"/>
          </a:p>
        </p:txBody>
      </p:sp>
      <p:sp>
        <p:nvSpPr>
          <p:cNvPr id="4" name="Title 3">
            <a:extLst>
              <a:ext uri="{FF2B5EF4-FFF2-40B4-BE49-F238E27FC236}">
                <a16:creationId xmlns:a16="http://schemas.microsoft.com/office/drawing/2014/main" id="{6ED2FCA0-534D-430E-B35D-242EBC789A10}"/>
              </a:ext>
            </a:extLst>
          </p:cNvPr>
          <p:cNvSpPr>
            <a:spLocks noGrp="1"/>
          </p:cNvSpPr>
          <p:nvPr>
            <p:ph type="title"/>
          </p:nvPr>
        </p:nvSpPr>
        <p:spPr/>
        <p:txBody>
          <a:bodyPr>
            <a:normAutofit/>
          </a:bodyPr>
          <a:lstStyle/>
          <a:p>
            <a:r>
              <a:rPr lang="lt-LT" b="1" dirty="0"/>
              <a:t>HEART užsiėmimų eiga</a:t>
            </a:r>
            <a:r>
              <a:rPr lang="lt-LT" dirty="0"/>
              <a:t>​</a:t>
            </a:r>
            <a:endParaRPr lang="en-UK" dirty="0"/>
          </a:p>
        </p:txBody>
      </p:sp>
      <p:sp>
        <p:nvSpPr>
          <p:cNvPr id="2" name="Rectangle 1">
            <a:extLst>
              <a:ext uri="{FF2B5EF4-FFF2-40B4-BE49-F238E27FC236}">
                <a16:creationId xmlns:a16="http://schemas.microsoft.com/office/drawing/2014/main" id="{C14EC322-63FE-70B8-14EC-63078967EC6B}"/>
              </a:ext>
            </a:extLst>
          </p:cNvPr>
          <p:cNvSpPr/>
          <p:nvPr/>
        </p:nvSpPr>
        <p:spPr>
          <a:xfrm>
            <a:off x="10335289" y="5647800"/>
            <a:ext cx="1567543" cy="11400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Logo&#10;&#10;Description automatically generated">
            <a:extLst>
              <a:ext uri="{FF2B5EF4-FFF2-40B4-BE49-F238E27FC236}">
                <a16:creationId xmlns:a16="http://schemas.microsoft.com/office/drawing/2014/main" id="{359A840D-175B-4A3B-392E-6410AF13655A}"/>
              </a:ext>
            </a:extLst>
          </p:cNvPr>
          <p:cNvPicPr>
            <a:picLocks noChangeAspect="1"/>
          </p:cNvPicPr>
          <p:nvPr/>
        </p:nvPicPr>
        <p:blipFill>
          <a:blip r:embed="rId2"/>
          <a:stretch>
            <a:fillRect/>
          </a:stretch>
        </p:blipFill>
        <p:spPr>
          <a:xfrm>
            <a:off x="9751175" y="6078871"/>
            <a:ext cx="2092208" cy="502130"/>
          </a:xfrm>
          <a:prstGeom prst="rect">
            <a:avLst/>
          </a:prstGeom>
        </p:spPr>
      </p:pic>
      <p:pic>
        <p:nvPicPr>
          <p:cNvPr id="12" name="Picture 1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6491530" y="2137202"/>
            <a:ext cx="4504766" cy="3378575"/>
          </a:xfrm>
          <a:prstGeom prst="rect">
            <a:avLst/>
          </a:prstGeom>
        </p:spPr>
      </p:pic>
    </p:spTree>
    <p:extLst>
      <p:ext uri="{BB962C8B-B14F-4D97-AF65-F5344CB8AC3E}">
        <p14:creationId xmlns:p14="http://schemas.microsoft.com/office/powerpoint/2010/main" val="2908256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lt-LT" dirty="0"/>
              <a:t>Keturių dienų </a:t>
            </a:r>
            <a:r>
              <a:rPr lang="lt-LT" dirty="0" err="1"/>
              <a:t>pirmininius</a:t>
            </a:r>
            <a:r>
              <a:rPr lang="lt-LT" dirty="0"/>
              <a:t> mokymus, kuriuos pabaigus suteikiamas pažymėjimas, leidžiantis vesti HEART </a:t>
            </a:r>
            <a:r>
              <a:rPr lang="lt-LT" dirty="0" err="1"/>
              <a:t>užsiėmimus</a:t>
            </a:r>
            <a:r>
              <a:rPr lang="lt-LT" dirty="0"/>
              <a:t>, pagal galimybes suteikiamos meninės priemonės ir nuolatinis palaikymas – </a:t>
            </a:r>
            <a:r>
              <a:rPr lang="lt-LT" dirty="0" err="1"/>
              <a:t>mentorystė</a:t>
            </a:r>
            <a:r>
              <a:rPr lang="lt-LT" dirty="0"/>
              <a:t>.</a:t>
            </a:r>
          </a:p>
          <a:p>
            <a:endParaRPr lang="lt-LT" dirty="0"/>
          </a:p>
          <a:p>
            <a:endParaRPr lang="en-US" dirty="0"/>
          </a:p>
        </p:txBody>
      </p:sp>
      <p:sp>
        <p:nvSpPr>
          <p:cNvPr id="3" name="Title 2"/>
          <p:cNvSpPr>
            <a:spLocks noGrp="1"/>
          </p:cNvSpPr>
          <p:nvPr>
            <p:ph type="title"/>
          </p:nvPr>
        </p:nvSpPr>
        <p:spPr/>
        <p:txBody>
          <a:bodyPr/>
          <a:lstStyle/>
          <a:p>
            <a:r>
              <a:rPr lang="lt-LT" dirty="0"/>
              <a:t>„Gelbėkit vaikus“ siūlo</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105" y="3570514"/>
            <a:ext cx="3444724" cy="258354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1469" y="3304909"/>
            <a:ext cx="3798864" cy="2849148"/>
          </a:xfrm>
          <a:prstGeom prst="rect">
            <a:avLst/>
          </a:prstGeom>
        </p:spPr>
      </p:pic>
    </p:spTree>
    <p:extLst>
      <p:ext uri="{BB962C8B-B14F-4D97-AF65-F5344CB8AC3E}">
        <p14:creationId xmlns:p14="http://schemas.microsoft.com/office/powerpoint/2010/main" val="3535645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67409-66D9-EE41-8A74-1738F26A27F2}"/>
              </a:ext>
            </a:extLst>
          </p:cNvPr>
          <p:cNvSpPr txBox="1">
            <a:spLocks/>
          </p:cNvSpPr>
          <p:nvPr/>
        </p:nvSpPr>
        <p:spPr>
          <a:xfrm>
            <a:off x="3417455" y="2977356"/>
            <a:ext cx="5024581" cy="1446862"/>
          </a:xfrm>
          <a:prstGeom prst="rect">
            <a:avLst/>
          </a:prstGeom>
          <a:noFill/>
        </p:spPr>
        <p:txBody>
          <a:bodyPr tIns="72000" bIns="0" anchor="ctr"/>
          <a:lstStyle>
            <a:lvl1pPr algn="l" defTabSz="914400" rtl="0" eaLnBrk="1" latinLnBrk="0" hangingPunct="1">
              <a:lnSpc>
                <a:spcPct val="90000"/>
              </a:lnSpc>
              <a:spcBef>
                <a:spcPct val="0"/>
              </a:spcBef>
              <a:buNone/>
              <a:defRPr sz="4400" kern="1200">
                <a:solidFill>
                  <a:schemeClr val="tx1"/>
                </a:solidFill>
                <a:latin typeface="Oswald Medium" pitchFamily="2" charset="77"/>
                <a:ea typeface="+mj-ea"/>
                <a:cs typeface="+mj-cs"/>
              </a:defRPr>
            </a:lvl1pPr>
          </a:lstStyle>
          <a:p>
            <a:pPr algn="ctr"/>
            <a:r>
              <a:rPr lang="lt-LT" b="1" dirty="0"/>
              <a:t>Daugiau informacijos</a:t>
            </a:r>
            <a:r>
              <a:rPr lang="lt-LT" dirty="0"/>
              <a:t>:</a:t>
            </a:r>
          </a:p>
          <a:p>
            <a:pPr fontAlgn="base"/>
            <a:r>
              <a:rPr lang="lt-LT" sz="2400" dirty="0"/>
              <a:t>​</a:t>
            </a:r>
          </a:p>
          <a:p>
            <a:pPr fontAlgn="base"/>
            <a:r>
              <a:rPr lang="lt-LT" sz="2400" dirty="0"/>
              <a:t>VO „Gelbėkit vaikus“</a:t>
            </a:r>
            <a:r>
              <a:rPr lang="en-US" sz="2400" dirty="0"/>
              <a:t>​</a:t>
            </a:r>
            <a:br>
              <a:rPr lang="en-US" sz="2400" dirty="0"/>
            </a:br>
            <a:r>
              <a:rPr lang="lt-LT" sz="2400" dirty="0"/>
              <a:t>Vokiečių g. 28-16</a:t>
            </a:r>
            <a:r>
              <a:rPr lang="en-US" sz="2400" dirty="0"/>
              <a:t>​</a:t>
            </a:r>
            <a:br>
              <a:rPr lang="en-US" sz="2400" dirty="0"/>
            </a:br>
            <a:r>
              <a:rPr lang="lt-LT" sz="2400" dirty="0"/>
              <a:t>Vilnius, LT-01130</a:t>
            </a:r>
            <a:r>
              <a:rPr lang="en-US" sz="2400" dirty="0"/>
              <a:t>​</a:t>
            </a:r>
            <a:br>
              <a:rPr lang="en-US" sz="2400" dirty="0"/>
            </a:br>
            <a:r>
              <a:rPr lang="en-US" sz="2400" dirty="0"/>
              <a:t>+37068369828</a:t>
            </a:r>
          </a:p>
          <a:p>
            <a:pPr fontAlgn="base"/>
            <a:r>
              <a:rPr lang="en-US" sz="2400" dirty="0"/>
              <a:t>egle.peciene@savethechildren.org</a:t>
            </a:r>
          </a:p>
          <a:p>
            <a:pPr fontAlgn="base"/>
            <a:br>
              <a:rPr lang="en-US" sz="2400" dirty="0"/>
            </a:br>
            <a:r>
              <a:rPr lang="lt-LT" sz="2400" dirty="0"/>
              <a:t>www.gelbekitvaikus.lt</a:t>
            </a:r>
            <a:r>
              <a:rPr lang="en-US" sz="2400" dirty="0"/>
              <a:t>​</a:t>
            </a:r>
            <a:br>
              <a:rPr lang="en-US" dirty="0"/>
            </a:br>
            <a:endParaRPr lang="en-US" dirty="0"/>
          </a:p>
          <a:p>
            <a:pPr algn="ctr"/>
            <a:endParaRPr lang="en-UK" dirty="0">
              <a:solidFill>
                <a:schemeClr val="bg1"/>
              </a:solidFill>
            </a:endParaRPr>
          </a:p>
        </p:txBody>
      </p:sp>
      <p:sp>
        <p:nvSpPr>
          <p:cNvPr id="4" name="Rectangle 3">
            <a:extLst>
              <a:ext uri="{FF2B5EF4-FFF2-40B4-BE49-F238E27FC236}">
                <a16:creationId xmlns:a16="http://schemas.microsoft.com/office/drawing/2014/main" id="{5B6159F5-D843-899C-1918-3417AD807B87}"/>
              </a:ext>
            </a:extLst>
          </p:cNvPr>
          <p:cNvSpPr/>
          <p:nvPr/>
        </p:nvSpPr>
        <p:spPr>
          <a:xfrm>
            <a:off x="10011905" y="5283363"/>
            <a:ext cx="1968284" cy="15282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3" name="Picture 2" descr="Logo&#10;&#10;Description automatically generated">
            <a:extLst>
              <a:ext uri="{FF2B5EF4-FFF2-40B4-BE49-F238E27FC236}">
                <a16:creationId xmlns:a16="http://schemas.microsoft.com/office/drawing/2014/main" id="{F9250D96-403E-9236-BCC2-FCA28058A44F}"/>
              </a:ext>
            </a:extLst>
          </p:cNvPr>
          <p:cNvPicPr>
            <a:picLocks noChangeAspect="1"/>
          </p:cNvPicPr>
          <p:nvPr/>
        </p:nvPicPr>
        <p:blipFill>
          <a:blip r:embed="rId2"/>
          <a:stretch>
            <a:fillRect/>
          </a:stretch>
        </p:blipFill>
        <p:spPr>
          <a:xfrm>
            <a:off x="9809017" y="6047495"/>
            <a:ext cx="2171172" cy="521082"/>
          </a:xfrm>
          <a:prstGeom prst="rect">
            <a:avLst/>
          </a:prstGeom>
        </p:spPr>
      </p:pic>
    </p:spTree>
    <p:extLst>
      <p:ext uri="{BB962C8B-B14F-4D97-AF65-F5344CB8AC3E}">
        <p14:creationId xmlns:p14="http://schemas.microsoft.com/office/powerpoint/2010/main" val="427517177"/>
      </p:ext>
    </p:extLst>
  </p:cSld>
  <p:clrMapOvr>
    <a:masterClrMapping/>
  </p:clrMapOvr>
</p:sld>
</file>

<file path=ppt/theme/theme1.xml><?xml version="1.0" encoding="utf-8"?>
<a:theme xmlns:a="http://schemas.openxmlformats.org/drawingml/2006/main" name="Save the Children Theme">
  <a:themeElements>
    <a:clrScheme name="STC Colours">
      <a:dk1>
        <a:srgbClr val="000000"/>
      </a:dk1>
      <a:lt1>
        <a:srgbClr val="FFFFFF"/>
      </a:lt1>
      <a:dk2>
        <a:srgbClr val="A51414"/>
      </a:dk2>
      <a:lt2>
        <a:srgbClr val="F3F2EE"/>
      </a:lt2>
      <a:accent1>
        <a:srgbClr val="DA291C"/>
      </a:accent1>
      <a:accent2>
        <a:srgbClr val="D1CCBD"/>
      </a:accent2>
      <a:accent3>
        <a:srgbClr val="9A3324"/>
      </a:accent3>
      <a:accent4>
        <a:srgbClr val="FF6A39"/>
      </a:accent4>
      <a:accent5>
        <a:srgbClr val="F2A900"/>
      </a:accent5>
      <a:accent6>
        <a:srgbClr val="00B2A9"/>
      </a:accent6>
      <a:hlink>
        <a:srgbClr val="E1251B"/>
      </a:hlink>
      <a:folHlink>
        <a:srgbClr val="9A3324"/>
      </a:folHlink>
    </a:clrScheme>
    <a:fontScheme name="Save the Children fonts">
      <a:majorFont>
        <a:latin typeface="Oswald Medium"/>
        <a:ea typeface=""/>
        <a:cs typeface=""/>
      </a:majorFont>
      <a:minorFont>
        <a:latin typeface="Lato"/>
        <a:ea typeface=""/>
        <a:cs typeface=""/>
      </a:minorFont>
    </a:fontScheme>
    <a:fmtScheme name="Flat">
      <a:fillStyleLst>
        <a:solidFill>
          <a:schemeClr val="phClr"/>
        </a:solidFill>
        <a:solidFill>
          <a:schemeClr val="phClr">
            <a:tint val="50000"/>
          </a:schemeClr>
        </a:solidFill>
        <a:solidFill>
          <a:schemeClr val="phClr">
            <a:shade val="65000"/>
          </a:schemeClr>
        </a:solidFill>
      </a:fillStyleLst>
      <a:lnStyleLst>
        <a:ln w="3175" cap="flat" cmpd="sng" algn="ctr">
          <a:solidFill>
            <a:schemeClr val="phClr">
              <a:shade val="65000"/>
            </a:schemeClr>
          </a:solidFill>
          <a:prstDash val="solid"/>
        </a:ln>
        <a:ln w="3175" cap="flat" cmpd="sng" algn="ctr">
          <a:solidFill>
            <a:schemeClr val="phClr"/>
          </a:solidFill>
          <a:prstDash val="solid"/>
        </a:ln>
        <a:ln w="0" cap="flat" cmpd="sng" algn="ctr">
          <a:noFill/>
        </a:ln>
      </a:lnStyleLst>
      <a:effectStyleLst>
        <a:effectStyle>
          <a:effectLst>
            <a:blur/>
          </a:effectLst>
        </a:effectStyle>
        <a:effectStyle>
          <a:effectLst>
            <a:blur/>
          </a:effectLst>
        </a:effectStyle>
        <a:effectStyle>
          <a:effectLst>
            <a:fillOverlay blend="darken">
              <a:solidFill>
                <a:schemeClr val="phClr">
                  <a:shade val="30000"/>
                </a:schemeClr>
              </a:solidFill>
            </a:fillOverlay>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accent1"/>
        </a:solidFill>
      </a:spPr>
      <a:bodyPr wrap="square" rtlCol="0">
        <a:spAutoFit/>
      </a:bodyPr>
      <a:lstStyle>
        <a:defPPr algn="l">
          <a:defRPr dirty="0" smtClean="0">
            <a:solidFill>
              <a:schemeClr val="bg1"/>
            </a:solidFill>
          </a:defRPr>
        </a:defPPr>
      </a:lstStyle>
    </a:txDef>
  </a:objectDefaults>
  <a:extraClrSchemeLst/>
  <a:custClrLst>
    <a:custClr name="Green">
      <a:srgbClr val="71CC98"/>
    </a:custClr>
    <a:custClr name="Pink">
      <a:srgbClr val="F8B5C4"/>
    </a:custClr>
    <a:custClr name="Purple">
      <a:srgbClr val="A57FB2"/>
    </a:custClr>
    <a:custClr name="Biscuit 25%">
      <a:srgbClr val="F3F2EE"/>
    </a:custClr>
    <a:custClr name="Light Grey">
      <a:srgbClr val="999999"/>
    </a:custClr>
    <a:custClr name="Dark Grey">
      <a:srgbClr val="4A4F53"/>
    </a:custClr>
  </a:custClrLst>
  <a:extLst>
    <a:ext uri="{05A4C25C-085E-4340-85A3-A5531E510DB2}">
      <thm15:themeFamily xmlns:thm15="http://schemas.microsoft.com/office/thememl/2012/main" name="SCUK 4.potx" id="{54C92407-FB20-455C-8653-A464E1A62228}" vid="{EE82997C-2C2B-4978-8C9F-A1B4E8F65C00}"/>
    </a:ext>
  </a:extLst>
</a:theme>
</file>

<file path=ppt/theme/theme2.xml><?xml version="1.0" encoding="utf-8"?>
<a:theme xmlns:a="http://schemas.openxmlformats.org/drawingml/2006/main" name="Save the Children Theme">
  <a:themeElements>
    <a:clrScheme name="STC Colours">
      <a:dk1>
        <a:srgbClr val="000000"/>
      </a:dk1>
      <a:lt1>
        <a:srgbClr val="FFFFFF"/>
      </a:lt1>
      <a:dk2>
        <a:srgbClr val="A51414"/>
      </a:dk2>
      <a:lt2>
        <a:srgbClr val="F3F2EE"/>
      </a:lt2>
      <a:accent1>
        <a:srgbClr val="DA291C"/>
      </a:accent1>
      <a:accent2>
        <a:srgbClr val="D1CCBD"/>
      </a:accent2>
      <a:accent3>
        <a:srgbClr val="9A3324"/>
      </a:accent3>
      <a:accent4>
        <a:srgbClr val="FF6A39"/>
      </a:accent4>
      <a:accent5>
        <a:srgbClr val="F2A900"/>
      </a:accent5>
      <a:accent6>
        <a:srgbClr val="00B2A9"/>
      </a:accent6>
      <a:hlink>
        <a:srgbClr val="E1251B"/>
      </a:hlink>
      <a:folHlink>
        <a:srgbClr val="9A3324"/>
      </a:folHlink>
    </a:clrScheme>
    <a:fontScheme name="Save the Children fonts">
      <a:majorFont>
        <a:latin typeface="Oswald Medium"/>
        <a:ea typeface=""/>
        <a:cs typeface=""/>
      </a:majorFont>
      <a:minorFont>
        <a:latin typeface="Lato"/>
        <a:ea typeface=""/>
        <a:cs typeface=""/>
      </a:minorFont>
    </a:fontScheme>
    <a:fmtScheme name="Flat">
      <a:fillStyleLst>
        <a:solidFill>
          <a:schemeClr val="phClr"/>
        </a:solidFill>
        <a:solidFill>
          <a:schemeClr val="phClr">
            <a:tint val="50000"/>
          </a:schemeClr>
        </a:solidFill>
        <a:solidFill>
          <a:schemeClr val="phClr">
            <a:shade val="65000"/>
          </a:schemeClr>
        </a:solidFill>
      </a:fillStyleLst>
      <a:lnStyleLst>
        <a:ln w="3175" cap="flat" cmpd="sng" algn="ctr">
          <a:solidFill>
            <a:schemeClr val="phClr">
              <a:shade val="65000"/>
            </a:schemeClr>
          </a:solidFill>
          <a:prstDash val="solid"/>
        </a:ln>
        <a:ln w="3175" cap="flat" cmpd="sng" algn="ctr">
          <a:solidFill>
            <a:schemeClr val="phClr"/>
          </a:solidFill>
          <a:prstDash val="solid"/>
        </a:ln>
        <a:ln w="0" cap="flat" cmpd="sng" algn="ctr">
          <a:noFill/>
        </a:ln>
      </a:lnStyleLst>
      <a:effectStyleLst>
        <a:effectStyle>
          <a:effectLst>
            <a:blur/>
          </a:effectLst>
        </a:effectStyle>
        <a:effectStyle>
          <a:effectLst>
            <a:blur/>
          </a:effectLst>
        </a:effectStyle>
        <a:effectStyle>
          <a:effectLst>
            <a:fillOverlay blend="darken">
              <a:solidFill>
                <a:schemeClr val="phClr">
                  <a:shade val="30000"/>
                </a:schemeClr>
              </a:solidFill>
            </a:fillOverlay>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accent1"/>
        </a:solidFill>
      </a:spPr>
      <a:bodyPr wrap="square" rtlCol="0">
        <a:spAutoFit/>
      </a:bodyPr>
      <a:lstStyle>
        <a:defPPr algn="l">
          <a:defRPr dirty="0" smtClean="0">
            <a:solidFill>
              <a:schemeClr val="bg1"/>
            </a:solidFill>
          </a:defRPr>
        </a:defPPr>
      </a:lstStyle>
    </a:txDef>
  </a:objectDefaults>
  <a:extraClrSchemeLst/>
  <a:custClrLst>
    <a:custClr name="Green">
      <a:srgbClr val="71CC98"/>
    </a:custClr>
    <a:custClr name="Pink">
      <a:srgbClr val="F8B5C4"/>
    </a:custClr>
    <a:custClr name="Purple">
      <a:srgbClr val="A57FB2"/>
    </a:custClr>
    <a:custClr name="Biscuit 25%">
      <a:srgbClr val="F3F2EE"/>
    </a:custClr>
    <a:custClr name="Light Grey">
      <a:srgbClr val="999999"/>
    </a:custClr>
    <a:custClr name="Dark Grey">
      <a:srgbClr val="4A4F53"/>
    </a:custClr>
  </a:custClrLst>
  <a:extLst>
    <a:ext uri="{05A4C25C-085E-4340-85A3-A5531E510DB2}">
      <thm15:themeFamily xmlns:thm15="http://schemas.microsoft.com/office/thememl/2012/main" name="SCUK 4.potx" id="{54C92407-FB20-455C-8653-A464E1A62228}" vid="{EE82997C-2C2B-4978-8C9F-A1B4E8F65C00}"/>
    </a:ext>
  </a:extLst>
</a:theme>
</file>

<file path=ppt/theme/theme3.xml><?xml version="1.0" encoding="utf-8"?>
<a:theme xmlns:a="http://schemas.openxmlformats.org/drawingml/2006/main" name="Save the Children Theme">
  <a:themeElements>
    <a:clrScheme name="STC Colours">
      <a:dk1>
        <a:srgbClr val="000000"/>
      </a:dk1>
      <a:lt1>
        <a:srgbClr val="FFFFFF"/>
      </a:lt1>
      <a:dk2>
        <a:srgbClr val="A51414"/>
      </a:dk2>
      <a:lt2>
        <a:srgbClr val="F3F2EE"/>
      </a:lt2>
      <a:accent1>
        <a:srgbClr val="DA291C"/>
      </a:accent1>
      <a:accent2>
        <a:srgbClr val="D1CCBD"/>
      </a:accent2>
      <a:accent3>
        <a:srgbClr val="9A3324"/>
      </a:accent3>
      <a:accent4>
        <a:srgbClr val="FF6A39"/>
      </a:accent4>
      <a:accent5>
        <a:srgbClr val="F2A900"/>
      </a:accent5>
      <a:accent6>
        <a:srgbClr val="00B2A9"/>
      </a:accent6>
      <a:hlink>
        <a:srgbClr val="E1251B"/>
      </a:hlink>
      <a:folHlink>
        <a:srgbClr val="9A3324"/>
      </a:folHlink>
    </a:clrScheme>
    <a:fontScheme name="Save the Children fonts">
      <a:majorFont>
        <a:latin typeface="Oswald Medium"/>
        <a:ea typeface=""/>
        <a:cs typeface=""/>
      </a:majorFont>
      <a:minorFont>
        <a:latin typeface="Lato"/>
        <a:ea typeface=""/>
        <a:cs typeface=""/>
      </a:minorFont>
    </a:fontScheme>
    <a:fmtScheme name="Flat">
      <a:fillStyleLst>
        <a:solidFill>
          <a:schemeClr val="phClr"/>
        </a:solidFill>
        <a:solidFill>
          <a:schemeClr val="phClr">
            <a:tint val="50000"/>
          </a:schemeClr>
        </a:solidFill>
        <a:solidFill>
          <a:schemeClr val="phClr">
            <a:shade val="65000"/>
          </a:schemeClr>
        </a:solidFill>
      </a:fillStyleLst>
      <a:lnStyleLst>
        <a:ln w="3175" cap="flat" cmpd="sng" algn="ctr">
          <a:solidFill>
            <a:schemeClr val="phClr">
              <a:shade val="65000"/>
            </a:schemeClr>
          </a:solidFill>
          <a:prstDash val="solid"/>
        </a:ln>
        <a:ln w="3175" cap="flat" cmpd="sng" algn="ctr">
          <a:solidFill>
            <a:schemeClr val="phClr"/>
          </a:solidFill>
          <a:prstDash val="solid"/>
        </a:ln>
        <a:ln w="0" cap="flat" cmpd="sng" algn="ctr">
          <a:noFill/>
        </a:ln>
      </a:lnStyleLst>
      <a:effectStyleLst>
        <a:effectStyle>
          <a:effectLst>
            <a:blur/>
          </a:effectLst>
        </a:effectStyle>
        <a:effectStyle>
          <a:effectLst>
            <a:blur/>
          </a:effectLst>
        </a:effectStyle>
        <a:effectStyle>
          <a:effectLst>
            <a:fillOverlay blend="darken">
              <a:solidFill>
                <a:schemeClr val="phClr">
                  <a:shade val="30000"/>
                </a:schemeClr>
              </a:solidFill>
            </a:fillOverlay>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accent1"/>
        </a:solidFill>
      </a:spPr>
      <a:bodyPr wrap="square" rtlCol="0">
        <a:spAutoFit/>
      </a:bodyPr>
      <a:lstStyle>
        <a:defPPr algn="l">
          <a:defRPr dirty="0" smtClean="0">
            <a:solidFill>
              <a:schemeClr val="bg1"/>
            </a:solidFill>
          </a:defRPr>
        </a:defPPr>
      </a:lstStyle>
    </a:txDef>
  </a:objectDefaults>
  <a:extraClrSchemeLst/>
  <a:custClrLst>
    <a:custClr name="Green">
      <a:srgbClr val="71CC98"/>
    </a:custClr>
    <a:custClr name="Pink">
      <a:srgbClr val="F8B5C4"/>
    </a:custClr>
    <a:custClr name="Purple">
      <a:srgbClr val="A57FB2"/>
    </a:custClr>
    <a:custClr name="Biscuit 25%">
      <a:srgbClr val="F3F2EE"/>
    </a:custClr>
    <a:custClr name="Light Grey">
      <a:srgbClr val="999999"/>
    </a:custClr>
    <a:custClr name="Dark Grey">
      <a:srgbClr val="4A4F53"/>
    </a:custClr>
  </a:custClrLst>
  <a:extLst>
    <a:ext uri="{05A4C25C-085E-4340-85A3-A5531E510DB2}">
      <thm15:themeFamily xmlns:thm15="http://schemas.microsoft.com/office/thememl/2012/main" name="SCUK 4.potx" id="{54C92407-FB20-455C-8653-A464E1A62228}" vid="{EE82997C-2C2B-4978-8C9F-A1B4E8F65C0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8e6ead4-f0f3-4eef-bae5-1e0ae8957fe1">
      <Terms xmlns="http://schemas.microsoft.com/office/infopath/2007/PartnerControls"/>
    </lcf76f155ced4ddcb4097134ff3c332f>
    <TaxCatchAll xmlns="737c7d56-7da8-44c4-a3e5-bb9f90f5151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F71CFA2C63E294881DF36161ACF9F0B" ma:contentTypeVersion="15" ma:contentTypeDescription="Create a new document." ma:contentTypeScope="" ma:versionID="ca38796542763ea19fc93c5425128243">
  <xsd:schema xmlns:xsd="http://www.w3.org/2001/XMLSchema" xmlns:xs="http://www.w3.org/2001/XMLSchema" xmlns:p="http://schemas.microsoft.com/office/2006/metadata/properties" xmlns:ns2="68e6ead4-f0f3-4eef-bae5-1e0ae8957fe1" xmlns:ns3="737c7d56-7da8-44c4-a3e5-bb9f90f51518" targetNamespace="http://schemas.microsoft.com/office/2006/metadata/properties" ma:root="true" ma:fieldsID="82b7987df0edb081b2bb16422e4b5947" ns2:_="" ns3:_="">
    <xsd:import namespace="68e6ead4-f0f3-4eef-bae5-1e0ae8957fe1"/>
    <xsd:import namespace="737c7d56-7da8-44c4-a3e5-bb9f90f5151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e6ead4-f0f3-4eef-bae5-1e0ae8957f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b23ec234-cbf3-4cc2-a0ae-2bfafc310c72"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37c7d56-7da8-44c4-a3e5-bb9f90f5151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efc7c75c-c2b8-43c2-b6d6-c6a56754c3c3}" ma:internalName="TaxCatchAll" ma:showField="CatchAllData" ma:web="737c7d56-7da8-44c4-a3e5-bb9f90f515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6F6DF31-1461-4624-8DBD-B3F769B1EF58}">
  <ds:schemaRefs>
    <ds:schemaRef ds:uri="http://schemas.microsoft.com/sharepoint/v3/contenttype/forms"/>
  </ds:schemaRefs>
</ds:datastoreItem>
</file>

<file path=customXml/itemProps2.xml><?xml version="1.0" encoding="utf-8"?>
<ds:datastoreItem xmlns:ds="http://schemas.openxmlformats.org/officeDocument/2006/customXml" ds:itemID="{85A7A28B-25F7-4BB6-A491-7B80BE56B919}">
  <ds:schemaRefs>
    <ds:schemaRef ds:uri="http://schemas.microsoft.com/office/2006/documentManagement/types"/>
    <ds:schemaRef ds:uri="http://purl.org/dc/elements/1.1/"/>
    <ds:schemaRef ds:uri="737c7d56-7da8-44c4-a3e5-bb9f90f51518"/>
    <ds:schemaRef ds:uri="68e6ead4-f0f3-4eef-bae5-1e0ae8957fe1"/>
    <ds:schemaRef ds:uri="http://www.w3.org/XML/1998/namespace"/>
    <ds:schemaRef ds:uri="http://schemas.microsoft.com/office/infopath/2007/PartnerControls"/>
    <ds:schemaRef ds:uri="http://schemas.microsoft.com/office/2006/metadata/properties"/>
    <ds:schemaRef ds:uri="http://schemas.openxmlformats.org/package/2006/metadata/core-properties"/>
    <ds:schemaRef ds:uri="http://purl.org/dc/dcmitype/"/>
    <ds:schemaRef ds:uri="http://purl.org/dc/terms/"/>
  </ds:schemaRefs>
</ds:datastoreItem>
</file>

<file path=customXml/itemProps3.xml><?xml version="1.0" encoding="utf-8"?>
<ds:datastoreItem xmlns:ds="http://schemas.openxmlformats.org/officeDocument/2006/customXml" ds:itemID="{7533CCEA-BE09-49B7-B96B-5C125F106D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e6ead4-f0f3-4eef-bae5-1e0ae8957fe1"/>
    <ds:schemaRef ds:uri="737c7d56-7da8-44c4-a3e5-bb9f90f515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565</TotalTime>
  <Words>583</Words>
  <Application>Microsoft Office PowerPoint</Application>
  <PresentationFormat>Plačiaekranė</PresentationFormat>
  <Paragraphs>35</Paragraphs>
  <Slides>7</Slides>
  <Notes>0</Notes>
  <HiddenSlides>0</HiddenSlides>
  <MMClips>0</MMClips>
  <ScaleCrop>false</ScaleCrop>
  <HeadingPairs>
    <vt:vector size="6" baseType="variant">
      <vt:variant>
        <vt:lpstr>Naudojami šriftai</vt:lpstr>
      </vt:variant>
      <vt:variant>
        <vt:i4>4</vt:i4>
      </vt:variant>
      <vt:variant>
        <vt:lpstr>Tema</vt:lpstr>
      </vt:variant>
      <vt:variant>
        <vt:i4>1</vt:i4>
      </vt:variant>
      <vt:variant>
        <vt:lpstr>Skaidrių pavadinimai</vt:lpstr>
      </vt:variant>
      <vt:variant>
        <vt:i4>7</vt:i4>
      </vt:variant>
    </vt:vector>
  </HeadingPairs>
  <TitlesOfParts>
    <vt:vector size="12" baseType="lpstr">
      <vt:lpstr>Arial</vt:lpstr>
      <vt:lpstr>Gill Sans Infant Std</vt:lpstr>
      <vt:lpstr>Lato</vt:lpstr>
      <vt:lpstr>Oswald Medium</vt:lpstr>
      <vt:lpstr>Save the Children Theme</vt:lpstr>
      <vt:lpstr>„PowerPoint“ pateiktis</vt:lpstr>
      <vt:lpstr>Kas yra HEART?</vt:lpstr>
      <vt:lpstr>Kodėl pasitelkiamas menas?</vt:lpstr>
      <vt:lpstr>Kas mums yra menas?? </vt:lpstr>
      <vt:lpstr>HEART užsiėmimų eiga​</vt:lpstr>
      <vt:lpstr>„Gelbėkit vaikus“ siūlo</vt:lpstr>
      <vt:lpstr>„PowerPoint“ pateiktis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Hawkerr</dc:creator>
  <cp:lastModifiedBy>User</cp:lastModifiedBy>
  <cp:revision>55</cp:revision>
  <dcterms:created xsi:type="dcterms:W3CDTF">2022-01-27T17:42:27Z</dcterms:created>
  <dcterms:modified xsi:type="dcterms:W3CDTF">2025-11-05T11:28:00Z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0x0101006F71CFA2C63E294881DF36161ACF9F0B</vt:lpwstr>
  </property>
  <property fmtid="{D5CDD505-2E9C-101B-9397-08002B2CF9AE}" pid="3" name="MediaServiceImageTags">
    <vt:lpwstr/>
  </property>
</Properties>
</file>